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57" r:id="rId3"/>
    <p:sldId id="258" r:id="rId4"/>
    <p:sldId id="259" r:id="rId5"/>
    <p:sldId id="268" r:id="rId6"/>
    <p:sldId id="260" r:id="rId7"/>
    <p:sldId id="261" r:id="rId8"/>
    <p:sldId id="272" r:id="rId9"/>
    <p:sldId id="273" r:id="rId10"/>
    <p:sldId id="267" r:id="rId11"/>
    <p:sldId id="266" r:id="rId12"/>
    <p:sldId id="264" r:id="rId13"/>
    <p:sldId id="269" r:id="rId14"/>
    <p:sldId id="270" r:id="rId15"/>
    <p:sldId id="271" r:id="rId16"/>
    <p:sldId id="274" r:id="rId17"/>
    <p:sldId id="275" r:id="rId18"/>
    <p:sldId id="279" r:id="rId19"/>
    <p:sldId id="276" r:id="rId20"/>
    <p:sldId id="277" r:id="rId21"/>
    <p:sldId id="278"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A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780FC7-CD3F-4064-A491-82CEC34F9E8E}" v="16" dt="2026-01-05T09:55:58.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73"/>
    <p:restoredTop sz="94756"/>
  </p:normalViewPr>
  <p:slideViewPr>
    <p:cSldViewPr snapToGrid="0">
      <p:cViewPr>
        <p:scale>
          <a:sx n="125" d="100"/>
          <a:sy n="125" d="100"/>
        </p:scale>
        <p:origin x="1568" y="-928"/>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NYIKA" userId="S::1004250@my.leicestercollege.ac.uk::e79c482e-852b-4f8a-9aa0-280c453808e2" providerId="AD" clId="Web-{7A780FC7-CD3F-4064-A491-82CEC34F9E8E}"/>
    <pc:docChg chg="modSld">
      <pc:chgData name="MARTIN NYIKA" userId="S::1004250@my.leicestercollege.ac.uk::e79c482e-852b-4f8a-9aa0-280c453808e2" providerId="AD" clId="Web-{7A780FC7-CD3F-4064-A491-82CEC34F9E8E}" dt="2026-01-05T09:55:58.224" v="8" actId="1076"/>
      <pc:docMkLst>
        <pc:docMk/>
      </pc:docMkLst>
      <pc:sldChg chg="modSp">
        <pc:chgData name="MARTIN NYIKA" userId="S::1004250@my.leicestercollege.ac.uk::e79c482e-852b-4f8a-9aa0-280c453808e2" providerId="AD" clId="Web-{7A780FC7-CD3F-4064-A491-82CEC34F9E8E}" dt="2026-01-05T09:49:37.578" v="6" actId="20577"/>
        <pc:sldMkLst>
          <pc:docMk/>
          <pc:sldMk cId="3897518953" sldId="256"/>
        </pc:sldMkLst>
        <pc:spChg chg="mod">
          <ac:chgData name="MARTIN NYIKA" userId="S::1004250@my.leicestercollege.ac.uk::e79c482e-852b-4f8a-9aa0-280c453808e2" providerId="AD" clId="Web-{7A780FC7-CD3F-4064-A491-82CEC34F9E8E}" dt="2026-01-05T09:49:37.578" v="6" actId="20577"/>
          <ac:spMkLst>
            <pc:docMk/>
            <pc:sldMk cId="3897518953" sldId="256"/>
            <ac:spMk id="70" creationId="{15AACC27-FA9C-17A0-B838-52A3E2D62E6C}"/>
          </ac:spMkLst>
        </pc:spChg>
      </pc:sldChg>
      <pc:sldChg chg="modSp">
        <pc:chgData name="MARTIN NYIKA" userId="S::1004250@my.leicestercollege.ac.uk::e79c482e-852b-4f8a-9aa0-280c453808e2" providerId="AD" clId="Web-{7A780FC7-CD3F-4064-A491-82CEC34F9E8E}" dt="2026-01-05T09:28:37.262" v="0" actId="1076"/>
        <pc:sldMkLst>
          <pc:docMk/>
          <pc:sldMk cId="294922764" sldId="257"/>
        </pc:sldMkLst>
        <pc:grpChg chg="mod">
          <ac:chgData name="MARTIN NYIKA" userId="S::1004250@my.leicestercollege.ac.uk::e79c482e-852b-4f8a-9aa0-280c453808e2" providerId="AD" clId="Web-{7A780FC7-CD3F-4064-A491-82CEC34F9E8E}" dt="2026-01-05T09:28:37.262" v="0" actId="1076"/>
          <ac:grpSpMkLst>
            <pc:docMk/>
            <pc:sldMk cId="294922764" sldId="257"/>
            <ac:grpSpMk id="20" creationId="{06ABB268-605B-46CA-CCDE-60184CCCA20C}"/>
          </ac:grpSpMkLst>
        </pc:grpChg>
      </pc:sldChg>
      <pc:sldChg chg="modSp">
        <pc:chgData name="MARTIN NYIKA" userId="S::1004250@my.leicestercollege.ac.uk::e79c482e-852b-4f8a-9aa0-280c453808e2" providerId="AD" clId="Web-{7A780FC7-CD3F-4064-A491-82CEC34F9E8E}" dt="2026-01-05T09:55:58.224" v="8" actId="1076"/>
        <pc:sldMkLst>
          <pc:docMk/>
          <pc:sldMk cId="1189886549" sldId="264"/>
        </pc:sldMkLst>
        <pc:spChg chg="mod">
          <ac:chgData name="MARTIN NYIKA" userId="S::1004250@my.leicestercollege.ac.uk::e79c482e-852b-4f8a-9aa0-280c453808e2" providerId="AD" clId="Web-{7A780FC7-CD3F-4064-A491-82CEC34F9E8E}" dt="2026-01-05T09:45:55.821" v="1" actId="1076"/>
          <ac:spMkLst>
            <pc:docMk/>
            <pc:sldMk cId="1189886549" sldId="264"/>
            <ac:spMk id="57" creationId="{CA4E7FCC-6D77-F6EB-DB62-D570D43D4FB0}"/>
          </ac:spMkLst>
        </pc:spChg>
        <pc:spChg chg="mod">
          <ac:chgData name="MARTIN NYIKA" userId="S::1004250@my.leicestercollege.ac.uk::e79c482e-852b-4f8a-9aa0-280c453808e2" providerId="AD" clId="Web-{7A780FC7-CD3F-4064-A491-82CEC34F9E8E}" dt="2026-01-05T09:55:58.224" v="8" actId="1076"/>
          <ac:spMkLst>
            <pc:docMk/>
            <pc:sldMk cId="1189886549" sldId="264"/>
            <ac:spMk id="102" creationId="{C4A18301-5FDC-BB82-FAD8-BA3F74F1383F}"/>
          </ac:spMkLst>
        </pc:spChg>
        <pc:picChg chg="mod">
          <ac:chgData name="MARTIN NYIKA" userId="S::1004250@my.leicestercollege.ac.uk::e79c482e-852b-4f8a-9aa0-280c453808e2" providerId="AD" clId="Web-{7A780FC7-CD3F-4064-A491-82CEC34F9E8E}" dt="2026-01-05T09:55:55.271" v="7" actId="1076"/>
          <ac:picMkLst>
            <pc:docMk/>
            <pc:sldMk cId="1189886549" sldId="264"/>
            <ac:picMk id="18" creationId="{FEBA9E9E-C6D8-A539-4405-E4739FE3075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D1FCCB-FB79-FC4E-AC8A-CFD137CF20EF}" type="datetimeFigureOut">
              <a:rPr lang="en-US" smtClean="0"/>
              <a:t>1/5/2026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002BA-7E78-3B41-9563-0C2FED57A206}" type="slidenum">
              <a:rPr lang="en-US" smtClean="0"/>
              <a:t>‹#›</a:t>
            </a:fld>
            <a:endParaRPr lang="en-US"/>
          </a:p>
        </p:txBody>
      </p:sp>
    </p:spTree>
    <p:extLst>
      <p:ext uri="{BB962C8B-B14F-4D97-AF65-F5344CB8AC3E}">
        <p14:creationId xmlns:p14="http://schemas.microsoft.com/office/powerpoint/2010/main" val="2594197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45002BA-7E78-3B41-9563-0C2FED57A206}" type="slidenum">
              <a:rPr lang="en-US" smtClean="0"/>
              <a:t>1</a:t>
            </a:fld>
            <a:endParaRPr lang="en-US"/>
          </a:p>
        </p:txBody>
      </p:sp>
    </p:spTree>
    <p:extLst>
      <p:ext uri="{BB962C8B-B14F-4D97-AF65-F5344CB8AC3E}">
        <p14:creationId xmlns:p14="http://schemas.microsoft.com/office/powerpoint/2010/main" val="19701698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EFBDC-EE96-F590-97BB-C738979B17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9076AD-C655-F532-5EBE-6F648F0168C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78CC187-A93E-4CB8-36A2-03A435E9260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EFF95AC-FE27-6126-E136-28AA57B66E93}"/>
              </a:ext>
            </a:extLst>
          </p:cNvPr>
          <p:cNvSpPr>
            <a:spLocks noGrp="1"/>
          </p:cNvSpPr>
          <p:nvPr>
            <p:ph type="sldNum" sz="quarter" idx="5"/>
          </p:nvPr>
        </p:nvSpPr>
        <p:spPr/>
        <p:txBody>
          <a:bodyPr/>
          <a:lstStyle/>
          <a:p>
            <a:fld id="{245002BA-7E78-3B41-9563-0C2FED57A206}" type="slidenum">
              <a:rPr lang="en-US" smtClean="0"/>
              <a:t>11</a:t>
            </a:fld>
            <a:endParaRPr lang="en-US"/>
          </a:p>
        </p:txBody>
      </p:sp>
    </p:spTree>
    <p:extLst>
      <p:ext uri="{BB962C8B-B14F-4D97-AF65-F5344CB8AC3E}">
        <p14:creationId xmlns:p14="http://schemas.microsoft.com/office/powerpoint/2010/main" val="3975396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E57C7-9C1A-8B68-6200-E2A637DC30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C7288F-660F-334D-6D6B-5AAD29A717D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25DA793-6DF2-BE98-6E80-C87CFA5DE59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3E23DE-83EA-FEE9-BE18-CC4DA8D3220D}"/>
              </a:ext>
            </a:extLst>
          </p:cNvPr>
          <p:cNvSpPr>
            <a:spLocks noGrp="1"/>
          </p:cNvSpPr>
          <p:nvPr>
            <p:ph type="sldNum" sz="quarter" idx="5"/>
          </p:nvPr>
        </p:nvSpPr>
        <p:spPr/>
        <p:txBody>
          <a:bodyPr/>
          <a:lstStyle/>
          <a:p>
            <a:fld id="{245002BA-7E78-3B41-9563-0C2FED57A206}" type="slidenum">
              <a:rPr lang="en-US" smtClean="0"/>
              <a:t>12</a:t>
            </a:fld>
            <a:endParaRPr lang="en-US"/>
          </a:p>
        </p:txBody>
      </p:sp>
    </p:spTree>
    <p:extLst>
      <p:ext uri="{BB962C8B-B14F-4D97-AF65-F5344CB8AC3E}">
        <p14:creationId xmlns:p14="http://schemas.microsoft.com/office/powerpoint/2010/main" val="244907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13</a:t>
            </a:fld>
            <a:endParaRPr lang="en-US"/>
          </a:p>
        </p:txBody>
      </p:sp>
    </p:spTree>
    <p:extLst>
      <p:ext uri="{BB962C8B-B14F-4D97-AF65-F5344CB8AC3E}">
        <p14:creationId xmlns:p14="http://schemas.microsoft.com/office/powerpoint/2010/main" val="393574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A93E8-D467-4597-184E-EB9E6F9F21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B176F-DE4A-4AEC-18DF-4A9FDEEEB63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10502F2-0D9C-3BAA-7E4F-1B06BE51219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4716F43-CD45-FBAB-95EA-BABC46373972}"/>
              </a:ext>
            </a:extLst>
          </p:cNvPr>
          <p:cNvSpPr>
            <a:spLocks noGrp="1"/>
          </p:cNvSpPr>
          <p:nvPr>
            <p:ph type="sldNum" sz="quarter" idx="5"/>
          </p:nvPr>
        </p:nvSpPr>
        <p:spPr/>
        <p:txBody>
          <a:bodyPr/>
          <a:lstStyle/>
          <a:p>
            <a:fld id="{245002BA-7E78-3B41-9563-0C2FED57A206}" type="slidenum">
              <a:rPr lang="en-US" smtClean="0"/>
              <a:t>14</a:t>
            </a:fld>
            <a:endParaRPr lang="en-US"/>
          </a:p>
        </p:txBody>
      </p:sp>
    </p:spTree>
    <p:extLst>
      <p:ext uri="{BB962C8B-B14F-4D97-AF65-F5344CB8AC3E}">
        <p14:creationId xmlns:p14="http://schemas.microsoft.com/office/powerpoint/2010/main" val="375659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433BBA-6AE9-7C43-F084-F940B02F8E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213B0C-B032-8248-5E46-547F89D3B18C}"/>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148C920-736D-9005-8924-E37EA71761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90ABD3-C93D-B95F-C292-D754AB0947B2}"/>
              </a:ext>
            </a:extLst>
          </p:cNvPr>
          <p:cNvSpPr>
            <a:spLocks noGrp="1"/>
          </p:cNvSpPr>
          <p:nvPr>
            <p:ph type="sldNum" sz="quarter" idx="5"/>
          </p:nvPr>
        </p:nvSpPr>
        <p:spPr/>
        <p:txBody>
          <a:bodyPr/>
          <a:lstStyle/>
          <a:p>
            <a:fld id="{245002BA-7E78-3B41-9563-0C2FED57A206}" type="slidenum">
              <a:rPr lang="en-US" smtClean="0"/>
              <a:t>15</a:t>
            </a:fld>
            <a:endParaRPr lang="en-US"/>
          </a:p>
        </p:txBody>
      </p:sp>
    </p:spTree>
    <p:extLst>
      <p:ext uri="{BB962C8B-B14F-4D97-AF65-F5344CB8AC3E}">
        <p14:creationId xmlns:p14="http://schemas.microsoft.com/office/powerpoint/2010/main" val="21202019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17</a:t>
            </a:fld>
            <a:endParaRPr lang="en-US"/>
          </a:p>
        </p:txBody>
      </p:sp>
    </p:spTree>
    <p:extLst>
      <p:ext uri="{BB962C8B-B14F-4D97-AF65-F5344CB8AC3E}">
        <p14:creationId xmlns:p14="http://schemas.microsoft.com/office/powerpoint/2010/main" val="502453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8FAE0-1683-7D45-E9AA-27BD6B3D3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1F2081-F883-6A6D-47FB-1D854C3C533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E361945-F744-41B1-AB5A-750A2FBB00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7B59F5-8031-8C7B-9F02-FB074EED220F}"/>
              </a:ext>
            </a:extLst>
          </p:cNvPr>
          <p:cNvSpPr>
            <a:spLocks noGrp="1"/>
          </p:cNvSpPr>
          <p:nvPr>
            <p:ph type="sldNum" sz="quarter" idx="5"/>
          </p:nvPr>
        </p:nvSpPr>
        <p:spPr/>
        <p:txBody>
          <a:bodyPr/>
          <a:lstStyle/>
          <a:p>
            <a:fld id="{245002BA-7E78-3B41-9563-0C2FED57A206}" type="slidenum">
              <a:rPr lang="en-US" smtClean="0"/>
              <a:t>18</a:t>
            </a:fld>
            <a:endParaRPr lang="en-US"/>
          </a:p>
        </p:txBody>
      </p:sp>
    </p:spTree>
    <p:extLst>
      <p:ext uri="{BB962C8B-B14F-4D97-AF65-F5344CB8AC3E}">
        <p14:creationId xmlns:p14="http://schemas.microsoft.com/office/powerpoint/2010/main" val="994569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19</a:t>
            </a:fld>
            <a:endParaRPr lang="en-US"/>
          </a:p>
        </p:txBody>
      </p:sp>
    </p:spTree>
    <p:extLst>
      <p:ext uri="{BB962C8B-B14F-4D97-AF65-F5344CB8AC3E}">
        <p14:creationId xmlns:p14="http://schemas.microsoft.com/office/powerpoint/2010/main" val="382702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21</a:t>
            </a:fld>
            <a:endParaRPr lang="en-US"/>
          </a:p>
        </p:txBody>
      </p:sp>
    </p:spTree>
    <p:extLst>
      <p:ext uri="{BB962C8B-B14F-4D97-AF65-F5344CB8AC3E}">
        <p14:creationId xmlns:p14="http://schemas.microsoft.com/office/powerpoint/2010/main" val="635000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B5EEF-4D92-CA86-2477-CC8E3DF374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8AB505-4CE0-AC30-E408-5341A07B2A80}"/>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FC895984-CB6C-0A4E-87D9-C401FEFF2DD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94C2DE6-9C95-D931-F97F-4A6B4FCE7E87}"/>
              </a:ext>
            </a:extLst>
          </p:cNvPr>
          <p:cNvSpPr>
            <a:spLocks noGrp="1"/>
          </p:cNvSpPr>
          <p:nvPr>
            <p:ph type="sldNum" sz="quarter" idx="5"/>
          </p:nvPr>
        </p:nvSpPr>
        <p:spPr/>
        <p:txBody>
          <a:bodyPr/>
          <a:lstStyle/>
          <a:p>
            <a:fld id="{245002BA-7E78-3B41-9563-0C2FED57A206}" type="slidenum">
              <a:rPr lang="en-US" smtClean="0"/>
              <a:t>22</a:t>
            </a:fld>
            <a:endParaRPr lang="en-US"/>
          </a:p>
        </p:txBody>
      </p:sp>
    </p:spTree>
    <p:extLst>
      <p:ext uri="{BB962C8B-B14F-4D97-AF65-F5344CB8AC3E}">
        <p14:creationId xmlns:p14="http://schemas.microsoft.com/office/powerpoint/2010/main" val="2459813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AE3CB-22D0-1CEC-713F-7F0E1D5E8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733C39-398C-B74D-CFEC-E1844E7E6512}"/>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2DEAB870-3959-361F-835E-876D3077C7B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349EF1-E8B7-EAAD-C3F2-AB2E974B2A93}"/>
              </a:ext>
            </a:extLst>
          </p:cNvPr>
          <p:cNvSpPr>
            <a:spLocks noGrp="1"/>
          </p:cNvSpPr>
          <p:nvPr>
            <p:ph type="sldNum" sz="quarter" idx="5"/>
          </p:nvPr>
        </p:nvSpPr>
        <p:spPr/>
        <p:txBody>
          <a:bodyPr/>
          <a:lstStyle/>
          <a:p>
            <a:fld id="{245002BA-7E78-3B41-9563-0C2FED57A206}" type="slidenum">
              <a:rPr lang="en-US" smtClean="0"/>
              <a:t>2</a:t>
            </a:fld>
            <a:endParaRPr lang="en-US"/>
          </a:p>
        </p:txBody>
      </p:sp>
    </p:spTree>
    <p:extLst>
      <p:ext uri="{BB962C8B-B14F-4D97-AF65-F5344CB8AC3E}">
        <p14:creationId xmlns:p14="http://schemas.microsoft.com/office/powerpoint/2010/main" val="25886186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EA12F-B61F-46E1-1287-65CF3C44BD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2DD69-2273-53DD-6FEA-E33E8A50C395}"/>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42B77A2B-EC84-D5CC-43F0-2664C33D0BB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086005-64B5-3372-32B3-1BED7A4428FB}"/>
              </a:ext>
            </a:extLst>
          </p:cNvPr>
          <p:cNvSpPr>
            <a:spLocks noGrp="1"/>
          </p:cNvSpPr>
          <p:nvPr>
            <p:ph type="sldNum" sz="quarter" idx="5"/>
          </p:nvPr>
        </p:nvSpPr>
        <p:spPr/>
        <p:txBody>
          <a:bodyPr/>
          <a:lstStyle/>
          <a:p>
            <a:fld id="{245002BA-7E78-3B41-9563-0C2FED57A206}" type="slidenum">
              <a:rPr lang="en-US" smtClean="0"/>
              <a:t>23</a:t>
            </a:fld>
            <a:endParaRPr lang="en-US"/>
          </a:p>
        </p:txBody>
      </p:sp>
    </p:spTree>
    <p:extLst>
      <p:ext uri="{BB962C8B-B14F-4D97-AF65-F5344CB8AC3E}">
        <p14:creationId xmlns:p14="http://schemas.microsoft.com/office/powerpoint/2010/main" val="276042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3</a:t>
            </a:fld>
            <a:endParaRPr lang="en-US"/>
          </a:p>
        </p:txBody>
      </p:sp>
    </p:spTree>
    <p:extLst>
      <p:ext uri="{BB962C8B-B14F-4D97-AF65-F5344CB8AC3E}">
        <p14:creationId xmlns:p14="http://schemas.microsoft.com/office/powerpoint/2010/main" val="408000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4</a:t>
            </a:fld>
            <a:endParaRPr lang="en-US"/>
          </a:p>
        </p:txBody>
      </p:sp>
    </p:spTree>
    <p:extLst>
      <p:ext uri="{BB962C8B-B14F-4D97-AF65-F5344CB8AC3E}">
        <p14:creationId xmlns:p14="http://schemas.microsoft.com/office/powerpoint/2010/main" val="42049367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45002BA-7E78-3B41-9563-0C2FED57A206}" type="slidenum">
              <a:rPr lang="en-US" smtClean="0"/>
              <a:t>6</a:t>
            </a:fld>
            <a:endParaRPr lang="en-US"/>
          </a:p>
        </p:txBody>
      </p:sp>
    </p:spTree>
    <p:extLst>
      <p:ext uri="{BB962C8B-B14F-4D97-AF65-F5344CB8AC3E}">
        <p14:creationId xmlns:p14="http://schemas.microsoft.com/office/powerpoint/2010/main" val="2179071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ED493-DB7C-3A5D-A6DA-79D98C79A2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8BA28D-71C4-7DE8-7BA7-DB19F426B4E1}"/>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1EA90420-93B2-9E09-BF70-99E5536EB9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241FF3-0D1A-7596-D146-F5FB15001C7E}"/>
              </a:ext>
            </a:extLst>
          </p:cNvPr>
          <p:cNvSpPr>
            <a:spLocks noGrp="1"/>
          </p:cNvSpPr>
          <p:nvPr>
            <p:ph type="sldNum" sz="quarter" idx="5"/>
          </p:nvPr>
        </p:nvSpPr>
        <p:spPr/>
        <p:txBody>
          <a:bodyPr/>
          <a:lstStyle/>
          <a:p>
            <a:fld id="{245002BA-7E78-3B41-9563-0C2FED57A206}" type="slidenum">
              <a:rPr lang="en-US" smtClean="0"/>
              <a:t>7</a:t>
            </a:fld>
            <a:endParaRPr lang="en-US"/>
          </a:p>
        </p:txBody>
      </p:sp>
    </p:spTree>
    <p:extLst>
      <p:ext uri="{BB962C8B-B14F-4D97-AF65-F5344CB8AC3E}">
        <p14:creationId xmlns:p14="http://schemas.microsoft.com/office/powerpoint/2010/main" val="2266501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C5BB4-8690-85CD-907B-18B490ABED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EE00B7-F055-DF70-C550-BD5D3E151884}"/>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5116C751-1E6F-856D-6ED1-9AABD5F7D3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9E07A0-0511-9486-C9FC-7E6800541287}"/>
              </a:ext>
            </a:extLst>
          </p:cNvPr>
          <p:cNvSpPr>
            <a:spLocks noGrp="1"/>
          </p:cNvSpPr>
          <p:nvPr>
            <p:ph type="sldNum" sz="quarter" idx="5"/>
          </p:nvPr>
        </p:nvSpPr>
        <p:spPr/>
        <p:txBody>
          <a:bodyPr/>
          <a:lstStyle/>
          <a:p>
            <a:fld id="{245002BA-7E78-3B41-9563-0C2FED57A206}" type="slidenum">
              <a:rPr lang="en-US" smtClean="0"/>
              <a:t>8</a:t>
            </a:fld>
            <a:endParaRPr lang="en-US"/>
          </a:p>
        </p:txBody>
      </p:sp>
    </p:spTree>
    <p:extLst>
      <p:ext uri="{BB962C8B-B14F-4D97-AF65-F5344CB8AC3E}">
        <p14:creationId xmlns:p14="http://schemas.microsoft.com/office/powerpoint/2010/main" val="6160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1C2E72-B1A0-EADC-A61B-C0F88AB5F5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DF53D-EDE9-56C0-1B9A-FB3B434016E8}"/>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D1183A34-03CD-6FB4-66A9-1F742624EC4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A45A6A-85F5-F3FB-A92C-64DD0B286E4B}"/>
              </a:ext>
            </a:extLst>
          </p:cNvPr>
          <p:cNvSpPr>
            <a:spLocks noGrp="1"/>
          </p:cNvSpPr>
          <p:nvPr>
            <p:ph type="sldNum" sz="quarter" idx="5"/>
          </p:nvPr>
        </p:nvSpPr>
        <p:spPr/>
        <p:txBody>
          <a:bodyPr/>
          <a:lstStyle/>
          <a:p>
            <a:fld id="{245002BA-7E78-3B41-9563-0C2FED57A206}" type="slidenum">
              <a:rPr lang="en-US" smtClean="0"/>
              <a:t>9</a:t>
            </a:fld>
            <a:endParaRPr lang="en-US"/>
          </a:p>
        </p:txBody>
      </p:sp>
    </p:spTree>
    <p:extLst>
      <p:ext uri="{BB962C8B-B14F-4D97-AF65-F5344CB8AC3E}">
        <p14:creationId xmlns:p14="http://schemas.microsoft.com/office/powerpoint/2010/main" val="3273046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B4DE33-C63A-D6B8-12C8-370E630691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F4870A-694E-7344-3BA7-D4B39F62C82A}"/>
              </a:ext>
            </a:extLst>
          </p:cNvPr>
          <p:cNvSpPr>
            <a:spLocks noGrp="1" noRot="1" noChangeAspect="1"/>
          </p:cNvSpPr>
          <p:nvPr>
            <p:ph type="sldImg"/>
          </p:nvPr>
        </p:nvSpPr>
        <p:spPr/>
        <p:txBody>
          <a:bodyPr/>
          <a:lstStyle/>
          <a:p>
            <a:endParaRPr lang="en-US"/>
          </a:p>
        </p:txBody>
      </p:sp>
      <p:sp>
        <p:nvSpPr>
          <p:cNvPr id="3" name="Notes Placeholder 2">
            <a:extLst>
              <a:ext uri="{FF2B5EF4-FFF2-40B4-BE49-F238E27FC236}">
                <a16:creationId xmlns:a16="http://schemas.microsoft.com/office/drawing/2014/main" id="{C9CACFED-FAF6-F6C0-9590-CEBB0B7454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DA5EE84-01EE-4B7E-BF02-25557CC7BC58}"/>
              </a:ext>
            </a:extLst>
          </p:cNvPr>
          <p:cNvSpPr>
            <a:spLocks noGrp="1"/>
          </p:cNvSpPr>
          <p:nvPr>
            <p:ph type="sldNum" sz="quarter" idx="5"/>
          </p:nvPr>
        </p:nvSpPr>
        <p:spPr/>
        <p:txBody>
          <a:bodyPr/>
          <a:lstStyle/>
          <a:p>
            <a:fld id="{245002BA-7E78-3B41-9563-0C2FED57A206}" type="slidenum">
              <a:rPr lang="en-US" smtClean="0"/>
              <a:t>10</a:t>
            </a:fld>
            <a:endParaRPr lang="en-US"/>
          </a:p>
        </p:txBody>
      </p:sp>
    </p:spTree>
    <p:extLst>
      <p:ext uri="{BB962C8B-B14F-4D97-AF65-F5344CB8AC3E}">
        <p14:creationId xmlns:p14="http://schemas.microsoft.com/office/powerpoint/2010/main" val="314221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0D4F6-8ABB-50B3-4F13-6BC83616390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DD602AB6-E357-F478-1140-C090598A53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1864D74-2E70-7614-8A8D-EFACDD6BC010}"/>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E1A4B2DA-78BA-0C72-0A97-B752BA423D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DC4C88-2F81-550D-B168-0300FA8EF562}"/>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1765687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C834A-DBE9-B908-7A70-B409C17B682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F9B28AB-EAD4-DED1-A794-8DA790D78A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79912B-D37C-2762-6D6C-54792D4D2FD5}"/>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8731821F-EB06-8885-C46E-E02EB97DEB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622E50-CD30-591D-84B5-95FACBDFCDAD}"/>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2271382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1CCBBA7-4F4A-0387-BDA1-CE9447D569B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0B8E160-06EC-ADC4-A4F5-6CC864900B1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E24A345-015B-8C12-6282-2C9A9F257A1D}"/>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20E16242-4C99-C8D4-F90E-66C79167B6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B2A14-4130-66CA-18E5-7D02C24ECCD4}"/>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2957077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16036-5E21-69C7-B85E-EB1053968CA7}"/>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7C6EF18-CE07-F8EA-5AAC-EDA532862D1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46986A3-D487-BA53-AE01-998099B5D1D0}"/>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F0E70FA9-A078-FD8D-43A7-2120F6E832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1EBEEE-427D-34CB-5E50-425C4B1BBAA4}"/>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2188301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376BE-953F-F864-A4ED-F918BDC57E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869DE1FC-D321-A6F2-F27B-83C9C609B1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12E0195-B583-6E28-C5C0-6DE8005208BC}"/>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F016146B-1281-EABA-AC1A-678400962D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922198-8477-6BE0-44EF-3A391F37AA91}"/>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2454302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6E770-884D-FA6A-09B7-3F33CC66A03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C91E7E2-5055-AF0C-356D-90DA1231EE9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F5986CE-704D-4E1B-2E29-B7F4AD9C10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50E9D7C-E625-FDF6-D6E5-90380367EFC3}"/>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6" name="Footer Placeholder 5">
            <a:extLst>
              <a:ext uri="{FF2B5EF4-FFF2-40B4-BE49-F238E27FC236}">
                <a16:creationId xmlns:a16="http://schemas.microsoft.com/office/drawing/2014/main" id="{76B65D64-1002-4C0F-AF6F-0A52F76B84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DF3880-4363-56A3-860D-3195709CB6A2}"/>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5723935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DA400-A828-0F6E-FF68-0AF7B51FCBE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11E7483-2058-AAFA-E4AD-EED8B1348F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14942A8-1797-04E2-9609-D69A1C95694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E58651F-D92B-F338-3A21-9D5E50AF9B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E2FDAC2-4BD2-10D2-62E2-691025CD446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A3A9B2-5C21-29A4-B7DF-C1DFED788EA2}"/>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8" name="Footer Placeholder 7">
            <a:extLst>
              <a:ext uri="{FF2B5EF4-FFF2-40B4-BE49-F238E27FC236}">
                <a16:creationId xmlns:a16="http://schemas.microsoft.com/office/drawing/2014/main" id="{54DB9CBB-DF94-7CDD-9258-FA432B3FA0D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EF34FAD-B145-9237-A1CF-EE33061DFB7A}"/>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42010335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F9B5B-FA6F-D751-4B57-00D01399C17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D50AA12-6D58-B76E-D697-59BC5AD5F92B}"/>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4" name="Footer Placeholder 3">
            <a:extLst>
              <a:ext uri="{FF2B5EF4-FFF2-40B4-BE49-F238E27FC236}">
                <a16:creationId xmlns:a16="http://schemas.microsoft.com/office/drawing/2014/main" id="{C15EFCE7-FA08-566A-8B40-138340CF0FE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262E6D7-F68E-053C-163F-40665541CA0B}"/>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20657197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6D2605-FDDD-5ED9-E43C-BF1B63633C5F}"/>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3" name="Footer Placeholder 2">
            <a:extLst>
              <a:ext uri="{FF2B5EF4-FFF2-40B4-BE49-F238E27FC236}">
                <a16:creationId xmlns:a16="http://schemas.microsoft.com/office/drawing/2014/main" id="{ACC88D1C-8373-01BC-33FB-EB757832075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2BB2E2-05DD-2617-9185-6175430C332B}"/>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40246613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14F63-550D-8BB6-4D85-2716D416A5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96B40028-3EBD-52B3-361D-DE6A46A5D6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FA83F5AD-26DD-F99B-81E6-AEFD21DDBE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95108D-B978-5735-B6AD-58074417B796}"/>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6" name="Footer Placeholder 5">
            <a:extLst>
              <a:ext uri="{FF2B5EF4-FFF2-40B4-BE49-F238E27FC236}">
                <a16:creationId xmlns:a16="http://schemas.microsoft.com/office/drawing/2014/main" id="{F2BDAC18-CDD3-6DD9-ECD8-FD6E899EF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BCF24A-2774-2F86-18D5-217BC32F3B5F}"/>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1618555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7F08B-0013-4C9C-F6FD-12AB0CCF92C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EF76701-76A4-B1B9-7FD1-0D539F83F1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18308C7-21FC-B5D3-BA13-2189973BC3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73BD003-609C-21BA-9A27-0CED9D814F12}"/>
              </a:ext>
            </a:extLst>
          </p:cNvPr>
          <p:cNvSpPr>
            <a:spLocks noGrp="1"/>
          </p:cNvSpPr>
          <p:nvPr>
            <p:ph type="dt" sz="half" idx="10"/>
          </p:nvPr>
        </p:nvSpPr>
        <p:spPr/>
        <p:txBody>
          <a:bodyPr/>
          <a:lstStyle/>
          <a:p>
            <a:fld id="{C9B7ABC9-3E37-2E49-B526-18CB39C1FFE8}" type="datetimeFigureOut">
              <a:rPr lang="en-US" smtClean="0"/>
              <a:t>1/5/2026</a:t>
            </a:fld>
            <a:endParaRPr lang="en-US"/>
          </a:p>
        </p:txBody>
      </p:sp>
      <p:sp>
        <p:nvSpPr>
          <p:cNvPr id="6" name="Footer Placeholder 5">
            <a:extLst>
              <a:ext uri="{FF2B5EF4-FFF2-40B4-BE49-F238E27FC236}">
                <a16:creationId xmlns:a16="http://schemas.microsoft.com/office/drawing/2014/main" id="{F781CF9B-B76E-A6D4-BE01-AC2A2AABA9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1FD01C-D37A-7CB3-6F12-F6C8558E4CC1}"/>
              </a:ext>
            </a:extLst>
          </p:cNvPr>
          <p:cNvSpPr>
            <a:spLocks noGrp="1"/>
          </p:cNvSpPr>
          <p:nvPr>
            <p:ph type="sldNum" sz="quarter" idx="12"/>
          </p:nvPr>
        </p:nvSpPr>
        <p:spPr/>
        <p:txBody>
          <a:bodyPr/>
          <a:lstStyle/>
          <a:p>
            <a:fld id="{AB47779A-E32E-8040-9DBB-B7632679DE14}" type="slidenum">
              <a:rPr lang="en-US" smtClean="0"/>
              <a:t>‹#›</a:t>
            </a:fld>
            <a:endParaRPr lang="en-US"/>
          </a:p>
        </p:txBody>
      </p:sp>
    </p:spTree>
    <p:extLst>
      <p:ext uri="{BB962C8B-B14F-4D97-AF65-F5344CB8AC3E}">
        <p14:creationId xmlns:p14="http://schemas.microsoft.com/office/powerpoint/2010/main" val="3150535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298F555-8919-3134-E697-2B14F29540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DE7E32D-2B05-1090-0331-BCDD76712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299D1A-BBAF-1B2E-DC35-B12CE94168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B7ABC9-3E37-2E49-B526-18CB39C1FFE8}" type="datetimeFigureOut">
              <a:rPr lang="en-US" smtClean="0"/>
              <a:t>1/5/2026</a:t>
            </a:fld>
            <a:endParaRPr lang="en-US"/>
          </a:p>
        </p:txBody>
      </p:sp>
      <p:sp>
        <p:nvSpPr>
          <p:cNvPr id="5" name="Footer Placeholder 4">
            <a:extLst>
              <a:ext uri="{FF2B5EF4-FFF2-40B4-BE49-F238E27FC236}">
                <a16:creationId xmlns:a16="http://schemas.microsoft.com/office/drawing/2014/main" id="{A8BE1D87-CD3D-038F-B01C-57A0D216C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57B3C2D-DD3B-ACCC-EFD7-1A16C98CC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B47779A-E32E-8040-9DBB-B7632679DE14}" type="slidenum">
              <a:rPr lang="en-US" smtClean="0"/>
              <a:t>‹#›</a:t>
            </a:fld>
            <a:endParaRPr lang="en-US"/>
          </a:p>
        </p:txBody>
      </p:sp>
    </p:spTree>
    <p:extLst>
      <p:ext uri="{BB962C8B-B14F-4D97-AF65-F5344CB8AC3E}">
        <p14:creationId xmlns:p14="http://schemas.microsoft.com/office/powerpoint/2010/main" val="1813292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4.sv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sv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jpeg"/><Relationship Id="rId24" Type="http://schemas.openxmlformats.org/officeDocument/2006/relationships/image" Target="../media/image22.svg"/><Relationship Id="rId5" Type="http://schemas.openxmlformats.org/officeDocument/2006/relationships/image" Target="../media/image3.png"/><Relationship Id="rId15" Type="http://schemas.openxmlformats.org/officeDocument/2006/relationships/image" Target="../media/image13.svg"/><Relationship Id="rId23" Type="http://schemas.openxmlformats.org/officeDocument/2006/relationships/image" Target="../media/image21.png"/><Relationship Id="rId10" Type="http://schemas.openxmlformats.org/officeDocument/2006/relationships/image" Target="../media/image8.jpeg"/><Relationship Id="rId19" Type="http://schemas.openxmlformats.org/officeDocument/2006/relationships/image" Target="../media/image17.sv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0.svg"/></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svg"/><Relationship Id="rId3" Type="http://schemas.openxmlformats.org/officeDocument/2006/relationships/image" Target="../media/image41.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26.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44.png"/><Relationship Id="rId18" Type="http://schemas.openxmlformats.org/officeDocument/2006/relationships/image" Target="../media/image21.png"/><Relationship Id="rId3" Type="http://schemas.openxmlformats.org/officeDocument/2006/relationships/image" Target="../media/image41.jpg"/><Relationship Id="rId21" Type="http://schemas.openxmlformats.org/officeDocument/2006/relationships/image" Target="../media/image24.svg"/><Relationship Id="rId7" Type="http://schemas.openxmlformats.org/officeDocument/2006/relationships/image" Target="../media/image27.svg"/><Relationship Id="rId12" Type="http://schemas.openxmlformats.org/officeDocument/2006/relationships/image" Target="../media/image43.jpg"/><Relationship Id="rId17" Type="http://schemas.openxmlformats.org/officeDocument/2006/relationships/image" Target="../media/image20.svg"/><Relationship Id="rId2" Type="http://schemas.openxmlformats.org/officeDocument/2006/relationships/notesSlide" Target="../notesSlides/notesSlide10.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2.jpg"/><Relationship Id="rId5" Type="http://schemas.openxmlformats.org/officeDocument/2006/relationships/image" Target="../media/image26.svg"/><Relationship Id="rId15" Type="http://schemas.openxmlformats.org/officeDocument/2006/relationships/image" Target="../media/image46.jpg"/><Relationship Id="rId10" Type="http://schemas.openxmlformats.org/officeDocument/2006/relationships/image" Target="../media/image18.jpeg"/><Relationship Id="rId19" Type="http://schemas.openxmlformats.org/officeDocument/2006/relationships/image" Target="../media/image22.sv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45.svg"/></Relationships>
</file>

<file path=ppt/slides/_rels/slide1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0.svg"/><Relationship Id="rId3" Type="http://schemas.openxmlformats.org/officeDocument/2006/relationships/image" Target="../media/image41.jpg"/><Relationship Id="rId7" Type="http://schemas.openxmlformats.org/officeDocument/2006/relationships/image" Target="../media/image27.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notesSlide" Target="../notesSlides/notesSlide11.xml"/><Relationship Id="rId16"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48.svg"/><Relationship Id="rId5" Type="http://schemas.openxmlformats.org/officeDocument/2006/relationships/image" Target="../media/image26.svg"/><Relationship Id="rId15" Type="http://schemas.openxmlformats.org/officeDocument/2006/relationships/image" Target="../media/image22.svg"/><Relationship Id="rId10" Type="http://schemas.openxmlformats.org/officeDocument/2006/relationships/image" Target="../media/image47.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21.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49.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49.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svg"/><Relationship Id="rId3" Type="http://schemas.openxmlformats.org/officeDocument/2006/relationships/image" Target="../media/image41.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26.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22.sv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11.svg"/><Relationship Id="rId9" Type="http://schemas.openxmlformats.org/officeDocument/2006/relationships/image" Target="../media/image19.png"/><Relationship Id="rId14" Type="http://schemas.openxmlformats.org/officeDocument/2006/relationships/image" Target="../media/image24.sv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9.jp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7.svg"/><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9.jp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7.svg"/><Relationship Id="rId1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9.jp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7.svg"/><Relationship Id="rId14" Type="http://schemas.openxmlformats.org/officeDocument/2006/relationships/image" Target="../media/image23.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svg"/><Relationship Id="rId18" Type="http://schemas.openxmlformats.org/officeDocument/2006/relationships/image" Target="../media/image16.png"/><Relationship Id="rId26" Type="http://schemas.openxmlformats.org/officeDocument/2006/relationships/image" Target="../media/image22.svg"/><Relationship Id="rId3" Type="http://schemas.openxmlformats.org/officeDocument/2006/relationships/image" Target="../media/image1.png"/><Relationship Id="rId21" Type="http://schemas.openxmlformats.org/officeDocument/2006/relationships/image" Target="../media/image23.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svg"/><Relationship Id="rId25"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1.xml"/><Relationship Id="rId6" Type="http://schemas.openxmlformats.org/officeDocument/2006/relationships/image" Target="../media/image4.svg"/><Relationship Id="rId11" Type="http://schemas.openxmlformats.org/officeDocument/2006/relationships/image" Target="../media/image9.jpeg"/><Relationship Id="rId24" Type="http://schemas.openxmlformats.org/officeDocument/2006/relationships/image" Target="../media/image20.svg"/><Relationship Id="rId5" Type="http://schemas.openxmlformats.org/officeDocument/2006/relationships/image" Target="../media/image3.png"/><Relationship Id="rId15" Type="http://schemas.openxmlformats.org/officeDocument/2006/relationships/image" Target="../media/image13.svg"/><Relationship Id="rId23" Type="http://schemas.openxmlformats.org/officeDocument/2006/relationships/image" Target="../media/image19.png"/><Relationship Id="rId10" Type="http://schemas.openxmlformats.org/officeDocument/2006/relationships/image" Target="../media/image8.jpeg"/><Relationship Id="rId19" Type="http://schemas.openxmlformats.org/officeDocument/2006/relationships/image" Target="../media/image17.svg"/><Relationship Id="rId4" Type="http://schemas.openxmlformats.org/officeDocument/2006/relationships/image" Target="../media/image2.jpeg"/><Relationship Id="rId9" Type="http://schemas.openxmlformats.org/officeDocument/2006/relationships/image" Target="../media/image7.jpeg"/><Relationship Id="rId14" Type="http://schemas.openxmlformats.org/officeDocument/2006/relationships/image" Target="../media/image12.png"/><Relationship Id="rId22" Type="http://schemas.openxmlformats.org/officeDocument/2006/relationships/image" Target="../media/image24.svg"/></Relationships>
</file>

<file path=ppt/slides/_rels/slide2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5.png"/><Relationship Id="rId12" Type="http://schemas.openxmlformats.org/officeDocument/2006/relationships/image" Target="../media/image22.svg"/><Relationship Id="rId2" Type="http://schemas.openxmlformats.org/officeDocument/2006/relationships/image" Target="../media/image29.jpg"/><Relationship Id="rId1" Type="http://schemas.openxmlformats.org/officeDocument/2006/relationships/slideLayout" Target="../slideLayouts/slideLayout7.xml"/><Relationship Id="rId6" Type="http://schemas.openxmlformats.org/officeDocument/2006/relationships/image" Target="../media/image26.svg"/><Relationship Id="rId11" Type="http://schemas.openxmlformats.org/officeDocument/2006/relationships/image" Target="../media/image21.png"/><Relationship Id="rId5" Type="http://schemas.openxmlformats.org/officeDocument/2006/relationships/image" Target="../media/image3.png"/><Relationship Id="rId10" Type="http://schemas.openxmlformats.org/officeDocument/2006/relationships/image" Target="../media/image20.svg"/><Relationship Id="rId4" Type="http://schemas.openxmlformats.org/officeDocument/2006/relationships/image" Target="../media/image11.svg"/><Relationship Id="rId9" Type="http://schemas.openxmlformats.org/officeDocument/2006/relationships/image" Target="../media/image19.png"/><Relationship Id="rId14" Type="http://schemas.openxmlformats.org/officeDocument/2006/relationships/image" Target="../media/image24.svg"/></Relationships>
</file>

<file path=ppt/slides/_rels/slide2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svg"/><Relationship Id="rId3" Type="http://schemas.openxmlformats.org/officeDocument/2006/relationships/image" Target="../media/image29.jpg"/><Relationship Id="rId7" Type="http://schemas.openxmlformats.org/officeDocument/2006/relationships/image" Target="../media/image26.svg"/><Relationship Id="rId12"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7.svg"/><Relationship Id="rId14" Type="http://schemas.openxmlformats.org/officeDocument/2006/relationships/image" Target="../media/image23.pn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30.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30.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7.svg"/><Relationship Id="rId3" Type="http://schemas.openxmlformats.org/officeDocument/2006/relationships/image" Target="../media/image25.jpeg"/><Relationship Id="rId7" Type="http://schemas.openxmlformats.org/officeDocument/2006/relationships/image" Target="../media/image22.svg"/><Relationship Id="rId12"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24.svg"/><Relationship Id="rId10" Type="http://schemas.openxmlformats.org/officeDocument/2006/relationships/image" Target="../media/image3.png"/><Relationship Id="rId4" Type="http://schemas.openxmlformats.org/officeDocument/2006/relationships/image" Target="../media/image19.png"/><Relationship Id="rId9" Type="http://schemas.openxmlformats.org/officeDocument/2006/relationships/image" Target="../media/image11.sv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22.svg"/><Relationship Id="rId3" Type="http://schemas.openxmlformats.org/officeDocument/2006/relationships/image" Target="../media/image25.jpe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4.xml"/><Relationship Id="rId16" Type="http://schemas.openxmlformats.org/officeDocument/2006/relationships/image" Target="../media/image24.sv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26.svg"/><Relationship Id="rId15" Type="http://schemas.openxmlformats.org/officeDocument/2006/relationships/image" Target="../media/image23.pn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1.svg"/><Relationship Id="rId14" Type="http://schemas.openxmlformats.org/officeDocument/2006/relationships/image" Target="../media/image28.jpg"/></Relationships>
</file>

<file path=ppt/slides/_rels/slide5.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23.png"/><Relationship Id="rId3" Type="http://schemas.openxmlformats.org/officeDocument/2006/relationships/image" Target="../media/image10.png"/><Relationship Id="rId7" Type="http://schemas.openxmlformats.org/officeDocument/2006/relationships/image" Target="../media/image3.png"/><Relationship Id="rId12" Type="http://schemas.openxmlformats.org/officeDocument/2006/relationships/image" Target="../media/image22.svg"/><Relationship Id="rId2"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21.png"/><Relationship Id="rId5" Type="http://schemas.openxmlformats.org/officeDocument/2006/relationships/image" Target="../media/image5.png"/><Relationship Id="rId10" Type="http://schemas.openxmlformats.org/officeDocument/2006/relationships/image" Target="../media/image20.svg"/><Relationship Id="rId4" Type="http://schemas.openxmlformats.org/officeDocument/2006/relationships/image" Target="../media/image11.svg"/><Relationship Id="rId9" Type="http://schemas.openxmlformats.org/officeDocument/2006/relationships/image" Target="../media/image19.png"/><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4.svg"/><Relationship Id="rId18" Type="http://schemas.openxmlformats.org/officeDocument/2006/relationships/image" Target="../media/image21.png"/><Relationship Id="rId3" Type="http://schemas.openxmlformats.org/officeDocument/2006/relationships/image" Target="../media/image30.jpg"/><Relationship Id="rId21" Type="http://schemas.openxmlformats.org/officeDocument/2006/relationships/image" Target="../media/image38.svg"/><Relationship Id="rId7" Type="http://schemas.openxmlformats.org/officeDocument/2006/relationships/image" Target="../media/image3.png"/><Relationship Id="rId12" Type="http://schemas.openxmlformats.org/officeDocument/2006/relationships/image" Target="../media/image33.png"/><Relationship Id="rId17" Type="http://schemas.openxmlformats.org/officeDocument/2006/relationships/image" Target="../media/image20.svg"/><Relationship Id="rId25" Type="http://schemas.openxmlformats.org/officeDocument/2006/relationships/image" Target="../media/image24.svg"/><Relationship Id="rId2" Type="http://schemas.openxmlformats.org/officeDocument/2006/relationships/notesSlide" Target="../notesSlides/notesSlide5.xml"/><Relationship Id="rId16" Type="http://schemas.openxmlformats.org/officeDocument/2006/relationships/image" Target="../media/image1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jpg"/><Relationship Id="rId24"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36.jpg"/><Relationship Id="rId23" Type="http://schemas.openxmlformats.org/officeDocument/2006/relationships/image" Target="../media/image40.svg"/><Relationship Id="rId10" Type="http://schemas.openxmlformats.org/officeDocument/2006/relationships/image" Target="../media/image11.svg"/><Relationship Id="rId19" Type="http://schemas.openxmlformats.org/officeDocument/2006/relationships/image" Target="../media/image22.svg"/><Relationship Id="rId4" Type="http://schemas.openxmlformats.org/officeDocument/2006/relationships/image" Target="../media/image31.jpg"/><Relationship Id="rId9" Type="http://schemas.openxmlformats.org/officeDocument/2006/relationships/image" Target="../media/image10.png"/><Relationship Id="rId14" Type="http://schemas.openxmlformats.org/officeDocument/2006/relationships/image" Target="../media/image35.jpg"/><Relationship Id="rId22"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image" Target="../media/image34.svg"/><Relationship Id="rId18" Type="http://schemas.openxmlformats.org/officeDocument/2006/relationships/image" Target="../media/image21.png"/><Relationship Id="rId3" Type="http://schemas.openxmlformats.org/officeDocument/2006/relationships/image" Target="../media/image30.jpg"/><Relationship Id="rId21" Type="http://schemas.openxmlformats.org/officeDocument/2006/relationships/image" Target="../media/image38.svg"/><Relationship Id="rId7" Type="http://schemas.openxmlformats.org/officeDocument/2006/relationships/image" Target="../media/image3.png"/><Relationship Id="rId12" Type="http://schemas.openxmlformats.org/officeDocument/2006/relationships/image" Target="../media/image33.png"/><Relationship Id="rId17" Type="http://schemas.openxmlformats.org/officeDocument/2006/relationships/image" Target="../media/image20.svg"/><Relationship Id="rId25" Type="http://schemas.openxmlformats.org/officeDocument/2006/relationships/image" Target="../media/image24.svg"/><Relationship Id="rId2" Type="http://schemas.openxmlformats.org/officeDocument/2006/relationships/notesSlide" Target="../notesSlides/notesSlide6.xml"/><Relationship Id="rId16" Type="http://schemas.openxmlformats.org/officeDocument/2006/relationships/image" Target="../media/image19.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image" Target="../media/image32.jpg"/><Relationship Id="rId24" Type="http://schemas.openxmlformats.org/officeDocument/2006/relationships/image" Target="../media/image23.png"/><Relationship Id="rId5" Type="http://schemas.openxmlformats.org/officeDocument/2006/relationships/image" Target="../media/image5.png"/><Relationship Id="rId15" Type="http://schemas.openxmlformats.org/officeDocument/2006/relationships/image" Target="../media/image36.jpg"/><Relationship Id="rId23" Type="http://schemas.openxmlformats.org/officeDocument/2006/relationships/image" Target="../media/image40.svg"/><Relationship Id="rId10" Type="http://schemas.openxmlformats.org/officeDocument/2006/relationships/image" Target="../media/image11.svg"/><Relationship Id="rId19" Type="http://schemas.openxmlformats.org/officeDocument/2006/relationships/image" Target="../media/image22.svg"/><Relationship Id="rId4" Type="http://schemas.openxmlformats.org/officeDocument/2006/relationships/image" Target="../media/image31.jpg"/><Relationship Id="rId9" Type="http://schemas.openxmlformats.org/officeDocument/2006/relationships/image" Target="../media/image10.png"/><Relationship Id="rId14" Type="http://schemas.openxmlformats.org/officeDocument/2006/relationships/image" Target="../media/image35.jpg"/><Relationship Id="rId22"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30.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22.svg"/><Relationship Id="rId3" Type="http://schemas.openxmlformats.org/officeDocument/2006/relationships/image" Target="../media/image30.jpg"/><Relationship Id="rId7" Type="http://schemas.openxmlformats.org/officeDocument/2006/relationships/image" Target="../media/image27.sv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0.svg"/><Relationship Id="rId5" Type="http://schemas.openxmlformats.org/officeDocument/2006/relationships/image" Target="../media/image11.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0.png"/><Relationship Id="rId9" Type="http://schemas.openxmlformats.org/officeDocument/2006/relationships/image" Target="../media/image26.svg"/><Relationship Id="rId1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468"/>
            <a:lum/>
          </a:blip>
          <a:srcRect/>
          <a:stretch>
            <a:fillRect/>
          </a:stretch>
        </a:blip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C83BE087-902C-985B-8B2B-1E6070A07DA4}"/>
              </a:ext>
            </a:extLst>
          </p:cNvPr>
          <p:cNvSpPr/>
          <p:nvPr/>
        </p:nvSpPr>
        <p:spPr>
          <a:xfrm>
            <a:off x="-126556" y="6858000"/>
            <a:ext cx="12188952" cy="10914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F69B1DF6-E0D3-98BD-23C8-BBBB4816465D}"/>
              </a:ext>
            </a:extLst>
          </p:cNvPr>
          <p:cNvSpPr/>
          <p:nvPr/>
        </p:nvSpPr>
        <p:spPr>
          <a:xfrm rot="2014477">
            <a:off x="3478461" y="9949186"/>
            <a:ext cx="4454845" cy="2056291"/>
          </a:xfrm>
          <a:prstGeom prst="roundRect">
            <a:avLst>
              <a:gd name="adj" fmla="val 50000"/>
            </a:avLst>
          </a:prstGeom>
          <a:solidFill>
            <a:srgbClr val="92D050">
              <a:alpha val="1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6222DC13-CC3A-CB27-FE82-B7F42800EB5B}"/>
              </a:ext>
            </a:extLst>
          </p:cNvPr>
          <p:cNvSpPr/>
          <p:nvPr/>
        </p:nvSpPr>
        <p:spPr>
          <a:xfrm rot="2014477">
            <a:off x="2561767" y="14226250"/>
            <a:ext cx="4454845" cy="2056291"/>
          </a:xfrm>
          <a:prstGeom prst="roundRect">
            <a:avLst>
              <a:gd name="adj" fmla="val 50000"/>
            </a:avLst>
          </a:prstGeom>
          <a:solidFill>
            <a:srgbClr val="92D050">
              <a:alpha val="4058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C8B4EA19-D8E0-5F10-D589-3FAA67D6470A}"/>
              </a:ext>
            </a:extLst>
          </p:cNvPr>
          <p:cNvSpPr/>
          <p:nvPr/>
        </p:nvSpPr>
        <p:spPr>
          <a:xfrm rot="2014477">
            <a:off x="6630038" y="14274545"/>
            <a:ext cx="4454846" cy="2056291"/>
          </a:xfrm>
          <a:prstGeom prst="roundRect">
            <a:avLst>
              <a:gd name="adj" fmla="val 50000"/>
            </a:avLst>
          </a:prstGeom>
          <a:solidFill>
            <a:srgbClr val="92D050">
              <a:alpha val="1805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1FB305D3-81A3-54FD-6305-9E74086D9020}"/>
              </a:ext>
            </a:extLst>
          </p:cNvPr>
          <p:cNvSpPr/>
          <p:nvPr/>
        </p:nvSpPr>
        <p:spPr>
          <a:xfrm>
            <a:off x="-1" y="6587443"/>
            <a:ext cx="12188952" cy="1654568"/>
          </a:xfrm>
          <a:prstGeom prst="rect">
            <a:avLst/>
          </a:prstGeom>
          <a:solidFill>
            <a:schemeClr val="dk1">
              <a:alpha val="7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81065A9-0FD8-3225-BB2E-8558626AA623}"/>
              </a:ext>
            </a:extLst>
          </p:cNvPr>
          <p:cNvSpPr/>
          <p:nvPr/>
        </p:nvSpPr>
        <p:spPr>
          <a:xfrm>
            <a:off x="3645841" y="0"/>
            <a:ext cx="8543110"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92" name="Picture 91" descr="A lion in the wild&#10;&#10;AI-generated content may be incorrect.">
            <a:extLst>
              <a:ext uri="{FF2B5EF4-FFF2-40B4-BE49-F238E27FC236}">
                <a16:creationId xmlns:a16="http://schemas.microsoft.com/office/drawing/2014/main" id="{F9339A3C-4CDB-E086-B11D-9E282391019D}"/>
              </a:ext>
            </a:extLst>
          </p:cNvPr>
          <p:cNvPicPr>
            <a:picLocks noChangeAspect="1"/>
          </p:cNvPicPr>
          <p:nvPr/>
        </p:nvPicPr>
        <p:blipFill rotWithShape="1">
          <a:blip r:embed="rId4">
            <a:extLst>
              <a:ext uri="{28A0092B-C50C-407E-A947-70E740481C1C}">
                <a14:useLocalDpi xmlns:a14="http://schemas.microsoft.com/office/drawing/2010/main" val="0"/>
              </a:ext>
            </a:extLst>
          </a:blip>
          <a:srcRect t="76672" r="989"/>
          <a:stretch>
            <a:fillRect/>
          </a:stretch>
        </p:blipFill>
        <p:spPr bwMode="auto">
          <a:xfrm>
            <a:off x="0" y="6578818"/>
            <a:ext cx="12188952" cy="1912212"/>
          </a:xfrm>
          <a:prstGeom prst="doubleWave">
            <a:avLst/>
          </a:prstGeom>
          <a:ln>
            <a:noFill/>
          </a:ln>
          <a:extLst>
            <a:ext uri="{53640926-AAD7-44D8-BBD7-CCE9431645EC}">
              <a14:shadowObscured xmlns:a14="http://schemas.microsoft.com/office/drawing/2010/main"/>
            </a:ext>
          </a:extLst>
        </p:spPr>
      </p:pic>
      <p:sp>
        <p:nvSpPr>
          <p:cNvPr id="91" name="Rounded Rectangle 90">
            <a:extLst>
              <a:ext uri="{FF2B5EF4-FFF2-40B4-BE49-F238E27FC236}">
                <a16:creationId xmlns:a16="http://schemas.microsoft.com/office/drawing/2014/main" id="{BFC597CF-3486-6E86-545A-59807B2E613F}"/>
              </a:ext>
            </a:extLst>
          </p:cNvPr>
          <p:cNvSpPr/>
          <p:nvPr/>
        </p:nvSpPr>
        <p:spPr>
          <a:xfrm>
            <a:off x="946680" y="2514787"/>
            <a:ext cx="10543594" cy="1636291"/>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47073722-34E6-ED0A-8BF8-998841A2F950}"/>
              </a:ext>
            </a:extLst>
          </p:cNvPr>
          <p:cNvSpPr txBox="1"/>
          <p:nvPr/>
        </p:nvSpPr>
        <p:spPr>
          <a:xfrm>
            <a:off x="3475973" y="2802095"/>
            <a:ext cx="6381062" cy="1015663"/>
          </a:xfrm>
          <a:prstGeom prst="rect">
            <a:avLst/>
          </a:prstGeom>
          <a:noFill/>
        </p:spPr>
        <p:txBody>
          <a:bodyPr wrap="square" rtlCol="0">
            <a:spAutoFit/>
          </a:bodyPr>
          <a:lstStyle/>
          <a:p>
            <a:pPr>
              <a:spcAft>
                <a:spcPts val="600"/>
              </a:spcAft>
            </a:pPr>
            <a:r>
              <a:rPr lang="en-US" sz="6000" b="1" dirty="0">
                <a:solidFill>
                  <a:schemeClr val="bg1"/>
                </a:solidFill>
                <a:latin typeface=""/>
              </a:rPr>
              <a:t>Visit us </a:t>
            </a:r>
            <a:r>
              <a:rPr lang="en-US" sz="6000" dirty="0">
                <a:solidFill>
                  <a:srgbClr val="92D050"/>
                </a:solidFill>
                <a:latin typeface=""/>
              </a:rPr>
              <a:t>Today...</a:t>
            </a:r>
          </a:p>
        </p:txBody>
      </p:sp>
      <p:pic>
        <p:nvPicPr>
          <p:cNvPr id="18" name="Graphic 17" descr="Hamburger Menu Icon with solid fill">
            <a:extLst>
              <a:ext uri="{FF2B5EF4-FFF2-40B4-BE49-F238E27FC236}">
                <a16:creationId xmlns:a16="http://schemas.microsoft.com/office/drawing/2014/main" id="{CA1A2631-CA37-D494-F723-80D19F0BAC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6762" y="154235"/>
            <a:ext cx="453623" cy="453623"/>
          </a:xfrm>
          <a:prstGeom prst="rect">
            <a:avLst/>
          </a:prstGeom>
        </p:spPr>
      </p:pic>
      <p:sp>
        <p:nvSpPr>
          <p:cNvPr id="32" name="Rounded Rectangle 31">
            <a:extLst>
              <a:ext uri="{FF2B5EF4-FFF2-40B4-BE49-F238E27FC236}">
                <a16:creationId xmlns:a16="http://schemas.microsoft.com/office/drawing/2014/main" id="{7AC2657F-2D36-8EAD-7EF5-B5B3ECCB9167}"/>
              </a:ext>
            </a:extLst>
          </p:cNvPr>
          <p:cNvSpPr/>
          <p:nvPr/>
        </p:nvSpPr>
        <p:spPr>
          <a:xfrm>
            <a:off x="8622781" y="15930693"/>
            <a:ext cx="3098159" cy="900809"/>
          </a:xfrm>
          <a:prstGeom prst="roundRect">
            <a:avLst>
              <a:gd name="adj" fmla="val 35716"/>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 ready to Tour.</a:t>
            </a:r>
          </a:p>
        </p:txBody>
      </p:sp>
      <p:sp>
        <p:nvSpPr>
          <p:cNvPr id="39" name="Rectangle 38">
            <a:extLst>
              <a:ext uri="{FF2B5EF4-FFF2-40B4-BE49-F238E27FC236}">
                <a16:creationId xmlns:a16="http://schemas.microsoft.com/office/drawing/2014/main" id="{2C16A0AC-7BD4-499C-C3DF-28024103EDB5}"/>
              </a:ext>
            </a:extLst>
          </p:cNvPr>
          <p:cNvSpPr/>
          <p:nvPr/>
        </p:nvSpPr>
        <p:spPr>
          <a:xfrm>
            <a:off x="8451649" y="6034269"/>
            <a:ext cx="2825394" cy="251716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1F0B2DAC-4FAB-6E60-9C7A-3DC86532D3D3}"/>
              </a:ext>
            </a:extLst>
          </p:cNvPr>
          <p:cNvSpPr/>
          <p:nvPr/>
        </p:nvSpPr>
        <p:spPr>
          <a:xfrm>
            <a:off x="4807305" y="6006830"/>
            <a:ext cx="2825394" cy="2517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Animals to see at safari</a:t>
            </a:r>
          </a:p>
        </p:txBody>
      </p:sp>
      <p:sp>
        <p:nvSpPr>
          <p:cNvPr id="66" name="Rectangle 65">
            <a:extLst>
              <a:ext uri="{FF2B5EF4-FFF2-40B4-BE49-F238E27FC236}">
                <a16:creationId xmlns:a16="http://schemas.microsoft.com/office/drawing/2014/main" id="{CBFC7873-174D-3639-67E2-76B0CBA0BE0E}"/>
              </a:ext>
            </a:extLst>
          </p:cNvPr>
          <p:cNvSpPr/>
          <p:nvPr/>
        </p:nvSpPr>
        <p:spPr>
          <a:xfrm>
            <a:off x="10329941"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Login</a:t>
            </a:r>
          </a:p>
        </p:txBody>
      </p:sp>
      <p:sp>
        <p:nvSpPr>
          <p:cNvPr id="67" name="Rectangle 66">
            <a:extLst>
              <a:ext uri="{FF2B5EF4-FFF2-40B4-BE49-F238E27FC236}">
                <a16:creationId xmlns:a16="http://schemas.microsoft.com/office/drawing/2014/main" id="{9DC27991-75FC-A340-A6C4-1A925C43E664}"/>
              </a:ext>
            </a:extLst>
          </p:cNvPr>
          <p:cNvSpPr/>
          <p:nvPr/>
        </p:nvSpPr>
        <p:spPr>
          <a:xfrm>
            <a:off x="8130285" y="58184"/>
            <a:ext cx="2159319" cy="62255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Make a quick booking</a:t>
            </a:r>
          </a:p>
        </p:txBody>
      </p:sp>
      <p:grpSp>
        <p:nvGrpSpPr>
          <p:cNvPr id="69" name="Group 68">
            <a:extLst>
              <a:ext uri="{FF2B5EF4-FFF2-40B4-BE49-F238E27FC236}">
                <a16:creationId xmlns:a16="http://schemas.microsoft.com/office/drawing/2014/main" id="{91F23FFB-639C-30B3-D7D7-906C25472C90}"/>
              </a:ext>
            </a:extLst>
          </p:cNvPr>
          <p:cNvGrpSpPr/>
          <p:nvPr/>
        </p:nvGrpSpPr>
        <p:grpSpPr>
          <a:xfrm>
            <a:off x="3763551" y="154235"/>
            <a:ext cx="4326397" cy="492684"/>
            <a:chOff x="4151758" y="351306"/>
            <a:chExt cx="4326397" cy="492684"/>
          </a:xfrm>
        </p:grpSpPr>
        <p:sp>
          <p:nvSpPr>
            <p:cNvPr id="54" name="Rectangle 53">
              <a:extLst>
                <a:ext uri="{FF2B5EF4-FFF2-40B4-BE49-F238E27FC236}">
                  <a16:creationId xmlns:a16="http://schemas.microsoft.com/office/drawing/2014/main" id="{BF5EF98A-7A54-7880-9DE0-FB3DF55A0D85}"/>
                </a:ext>
              </a:extLst>
            </p:cNvPr>
            <p:cNvSpPr/>
            <p:nvPr/>
          </p:nvSpPr>
          <p:spPr>
            <a:xfrm>
              <a:off x="4151758" y="351306"/>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53" name="Graphic 52" descr="Magnifying glass outline">
              <a:extLst>
                <a:ext uri="{FF2B5EF4-FFF2-40B4-BE49-F238E27FC236}">
                  <a16:creationId xmlns:a16="http://schemas.microsoft.com/office/drawing/2014/main" id="{39D88C69-3003-804A-23C1-A21C63FC0F3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7871" y="439720"/>
              <a:ext cx="308564" cy="308564"/>
            </a:xfrm>
            <a:prstGeom prst="rect">
              <a:avLst/>
            </a:prstGeom>
          </p:spPr>
        </p:pic>
        <p:sp>
          <p:nvSpPr>
            <p:cNvPr id="68" name="TextBox 67">
              <a:extLst>
                <a:ext uri="{FF2B5EF4-FFF2-40B4-BE49-F238E27FC236}">
                  <a16:creationId xmlns:a16="http://schemas.microsoft.com/office/drawing/2014/main" id="{C588173E-14D3-4B01-20B3-7000950BE99B}"/>
                </a:ext>
              </a:extLst>
            </p:cNvPr>
            <p:cNvSpPr txBox="1"/>
            <p:nvPr/>
          </p:nvSpPr>
          <p:spPr>
            <a:xfrm>
              <a:off x="4665904" y="470891"/>
              <a:ext cx="2114681" cy="246221"/>
            </a:xfrm>
            <a:prstGeom prst="rect">
              <a:avLst/>
            </a:prstGeom>
            <a:noFill/>
          </p:spPr>
          <p:txBody>
            <a:bodyPr wrap="none" rtlCol="0">
              <a:spAutoFit/>
            </a:bodyPr>
            <a:lstStyle/>
            <a:p>
              <a:r>
                <a:rPr lang="en-US" sz="1000">
                  <a:solidFill>
                    <a:schemeClr val="bg1">
                      <a:alpha val="61794"/>
                    </a:schemeClr>
                  </a:solidFill>
                </a:rPr>
                <a:t>Having trouble finding something…</a:t>
              </a:r>
            </a:p>
          </p:txBody>
        </p:sp>
      </p:grpSp>
      <p:grpSp>
        <p:nvGrpSpPr>
          <p:cNvPr id="28" name="Group 27">
            <a:extLst>
              <a:ext uri="{FF2B5EF4-FFF2-40B4-BE49-F238E27FC236}">
                <a16:creationId xmlns:a16="http://schemas.microsoft.com/office/drawing/2014/main" id="{65AB050F-B1FE-06A3-5280-206332893588}"/>
              </a:ext>
            </a:extLst>
          </p:cNvPr>
          <p:cNvGrpSpPr/>
          <p:nvPr/>
        </p:nvGrpSpPr>
        <p:grpSpPr>
          <a:xfrm>
            <a:off x="1986085" y="4343418"/>
            <a:ext cx="9142218" cy="881262"/>
            <a:chOff x="1986085" y="4204374"/>
            <a:chExt cx="9142218" cy="881262"/>
          </a:xfrm>
        </p:grpSpPr>
        <p:sp>
          <p:nvSpPr>
            <p:cNvPr id="97" name="Rounded Rectangle 96">
              <a:extLst>
                <a:ext uri="{FF2B5EF4-FFF2-40B4-BE49-F238E27FC236}">
                  <a16:creationId xmlns:a16="http://schemas.microsoft.com/office/drawing/2014/main" id="{4955D0DA-28CD-CAAC-7B36-9BE33015655D}"/>
                </a:ext>
              </a:extLst>
            </p:cNvPr>
            <p:cNvSpPr/>
            <p:nvPr/>
          </p:nvSpPr>
          <p:spPr>
            <a:xfrm>
              <a:off x="1986085" y="4204374"/>
              <a:ext cx="8893950" cy="881262"/>
            </a:xfrm>
            <a:prstGeom prst="roundRect">
              <a:avLst>
                <a:gd name="adj" fmla="val 26743"/>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15AACC27-FA9C-17A0-B838-52A3E2D62E6C}"/>
                </a:ext>
              </a:extLst>
            </p:cNvPr>
            <p:cNvSpPr txBox="1"/>
            <p:nvPr/>
          </p:nvSpPr>
          <p:spPr>
            <a:xfrm>
              <a:off x="2234353" y="4365710"/>
              <a:ext cx="8893950" cy="461665"/>
            </a:xfrm>
            <a:prstGeom prst="rect">
              <a:avLst/>
            </a:prstGeom>
            <a:noFill/>
          </p:spPr>
          <p:txBody>
            <a:bodyPr wrap="square" lIns="91440" tIns="45720" rIns="91440" bIns="45720" rtlCol="0" anchor="t">
              <a:spAutoFit/>
            </a:bodyPr>
            <a:lstStyle/>
            <a:p>
              <a:pPr>
                <a:spcAft>
                  <a:spcPts val="600"/>
                </a:spcAft>
              </a:pPr>
              <a:r>
                <a:rPr lang="en-US" sz="2000" b="1" dirty="0">
                  <a:solidFill>
                    <a:schemeClr val="bg1"/>
                  </a:solidFill>
                  <a:latin typeface=""/>
                </a:rPr>
                <a:t>...and get a </a:t>
              </a:r>
              <a:r>
                <a:rPr lang="en-US" sz="2400" b="1" dirty="0">
                  <a:solidFill>
                    <a:schemeClr val="bg1"/>
                  </a:solidFill>
                  <a:latin typeface=""/>
                </a:rPr>
                <a:t>chance</a:t>
              </a:r>
              <a:r>
                <a:rPr lang="en-US" sz="2000" b="1" dirty="0">
                  <a:solidFill>
                    <a:schemeClr val="bg1"/>
                  </a:solidFill>
                  <a:latin typeface=""/>
                </a:rPr>
                <a:t> to </a:t>
              </a:r>
              <a:r>
                <a:rPr lang="en-US" sz="2000" b="1" dirty="0">
                  <a:solidFill>
                    <a:schemeClr val="accent2"/>
                  </a:solidFill>
                  <a:latin typeface=""/>
                </a:rPr>
                <a:t>get 20% off</a:t>
              </a:r>
              <a:r>
                <a:rPr lang="en-US" sz="2000" b="1" dirty="0">
                  <a:solidFill>
                    <a:schemeClr val="bg1"/>
                  </a:solidFill>
                  <a:latin typeface=""/>
                </a:rPr>
                <a:t> your safari </a:t>
              </a:r>
              <a:r>
                <a:rPr lang="en-US" sz="2000" b="1" u="sng" dirty="0">
                  <a:solidFill>
                    <a:schemeClr val="bg1"/>
                  </a:solidFill>
                  <a:latin typeface=""/>
                </a:rPr>
                <a:t>tickets</a:t>
              </a:r>
              <a:r>
                <a:rPr lang="en-US" sz="2000" b="1" dirty="0">
                  <a:solidFill>
                    <a:schemeClr val="bg1"/>
                  </a:solidFill>
                  <a:latin typeface=""/>
                </a:rPr>
                <a:t> on first </a:t>
              </a:r>
              <a:r>
                <a:rPr lang="en-US" sz="2000" b="1" u="sng" dirty="0">
                  <a:solidFill>
                    <a:schemeClr val="bg1"/>
                  </a:solidFill>
                  <a:latin typeface=""/>
                </a:rPr>
                <a:t>booking</a:t>
              </a:r>
            </a:p>
          </p:txBody>
        </p:sp>
      </p:grpSp>
      <p:sp>
        <p:nvSpPr>
          <p:cNvPr id="72" name="TextBox 71">
            <a:extLst>
              <a:ext uri="{FF2B5EF4-FFF2-40B4-BE49-F238E27FC236}">
                <a16:creationId xmlns:a16="http://schemas.microsoft.com/office/drawing/2014/main" id="{54DEFD3F-2800-5A29-C612-88BC0089CF92}"/>
              </a:ext>
            </a:extLst>
          </p:cNvPr>
          <p:cNvSpPr txBox="1"/>
          <p:nvPr/>
        </p:nvSpPr>
        <p:spPr>
          <a:xfrm>
            <a:off x="581578" y="8802158"/>
            <a:ext cx="4491233" cy="707886"/>
          </a:xfrm>
          <a:prstGeom prst="rect">
            <a:avLst/>
          </a:prstGeom>
          <a:noFill/>
        </p:spPr>
        <p:txBody>
          <a:bodyPr wrap="square" rtlCol="0">
            <a:spAutoFit/>
          </a:bodyPr>
          <a:lstStyle/>
          <a:p>
            <a:pPr>
              <a:spcAft>
                <a:spcPts val="600"/>
              </a:spcAft>
            </a:pPr>
            <a:r>
              <a:rPr lang="en-US" sz="4000" u="sng">
                <a:solidFill>
                  <a:schemeClr val="tx1">
                    <a:lumMod val="65000"/>
                    <a:lumOff val="35000"/>
                  </a:schemeClr>
                </a:solidFill>
                <a:latin typeface=""/>
              </a:rPr>
              <a:t>Your First Time</a:t>
            </a:r>
          </a:p>
        </p:txBody>
      </p:sp>
      <p:sp>
        <p:nvSpPr>
          <p:cNvPr id="73" name="TextBox 72">
            <a:extLst>
              <a:ext uri="{FF2B5EF4-FFF2-40B4-BE49-F238E27FC236}">
                <a16:creationId xmlns:a16="http://schemas.microsoft.com/office/drawing/2014/main" id="{ECDD4D30-5A90-E64B-5118-AACA3864124A}"/>
              </a:ext>
            </a:extLst>
          </p:cNvPr>
          <p:cNvSpPr txBox="1"/>
          <p:nvPr/>
        </p:nvSpPr>
        <p:spPr>
          <a:xfrm>
            <a:off x="581579" y="9613102"/>
            <a:ext cx="5270581" cy="1754326"/>
          </a:xfrm>
          <a:prstGeom prst="rect">
            <a:avLst/>
          </a:prstGeom>
          <a:noFill/>
        </p:spPr>
        <p:txBody>
          <a:bodyPr wrap="square" rtlCol="0">
            <a:spAutoFit/>
          </a:bodyPr>
          <a:lstStyle/>
          <a:p>
            <a:pPr algn="just"/>
            <a:r>
              <a:rPr lang="en-GB" dirty="0"/>
              <a:t>Sections should clearly be separated by lines or page breaks followed by relevant headings, giving space to read and distinguish content. Sections should clearly be separated by lines or page breaks followed by relevant headings, giving space to read and distinguish content. </a:t>
            </a:r>
          </a:p>
        </p:txBody>
      </p:sp>
      <p:sp>
        <p:nvSpPr>
          <p:cNvPr id="74" name="TextBox 73">
            <a:extLst>
              <a:ext uri="{FF2B5EF4-FFF2-40B4-BE49-F238E27FC236}">
                <a16:creationId xmlns:a16="http://schemas.microsoft.com/office/drawing/2014/main" id="{FCDE8395-CCD0-49F2-3A71-D33B22BF98E7}"/>
              </a:ext>
            </a:extLst>
          </p:cNvPr>
          <p:cNvSpPr txBox="1"/>
          <p:nvPr/>
        </p:nvSpPr>
        <p:spPr>
          <a:xfrm>
            <a:off x="581578" y="14562318"/>
            <a:ext cx="5320022" cy="923330"/>
          </a:xfrm>
          <a:prstGeom prst="rect">
            <a:avLst/>
          </a:prstGeom>
          <a:noFill/>
        </p:spPr>
        <p:txBody>
          <a:bodyPr wrap="square" rtlCol="0">
            <a:spAutoFit/>
          </a:bodyPr>
          <a:lstStyle/>
          <a:p>
            <a:pPr algn="just"/>
            <a:r>
              <a:rPr lang="en-GB"/>
              <a:t>Sections should clearly be separated by lines or page breaks followed by relevant headings, giving space to read and distinguish content.</a:t>
            </a:r>
          </a:p>
        </p:txBody>
      </p:sp>
      <p:grpSp>
        <p:nvGrpSpPr>
          <p:cNvPr id="94" name="Group 93">
            <a:extLst>
              <a:ext uri="{FF2B5EF4-FFF2-40B4-BE49-F238E27FC236}">
                <a16:creationId xmlns:a16="http://schemas.microsoft.com/office/drawing/2014/main" id="{20B666DE-8D45-B0D6-E63E-6CF9919C9BE9}"/>
              </a:ext>
            </a:extLst>
          </p:cNvPr>
          <p:cNvGrpSpPr/>
          <p:nvPr/>
        </p:nvGrpSpPr>
        <p:grpSpPr>
          <a:xfrm>
            <a:off x="6606250" y="8912672"/>
            <a:ext cx="5257324" cy="8120223"/>
            <a:chOff x="6606250" y="7013096"/>
            <a:chExt cx="5257324" cy="8120223"/>
          </a:xfrm>
        </p:grpSpPr>
        <p:sp>
          <p:nvSpPr>
            <p:cNvPr id="84" name="Rectangle 83">
              <a:extLst>
                <a:ext uri="{FF2B5EF4-FFF2-40B4-BE49-F238E27FC236}">
                  <a16:creationId xmlns:a16="http://schemas.microsoft.com/office/drawing/2014/main" id="{A7815E72-4BD7-43D5-3050-9E48A722BD6B}"/>
                </a:ext>
              </a:extLst>
            </p:cNvPr>
            <p:cNvSpPr/>
            <p:nvPr/>
          </p:nvSpPr>
          <p:spPr>
            <a:xfrm>
              <a:off x="8496607" y="13860259"/>
              <a:ext cx="332048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8922620C-A228-1E82-A0BF-CDDC30D6C0CF}"/>
                </a:ext>
              </a:extLst>
            </p:cNvPr>
            <p:cNvGrpSpPr/>
            <p:nvPr/>
          </p:nvGrpSpPr>
          <p:grpSpPr>
            <a:xfrm>
              <a:off x="6606250" y="7013096"/>
              <a:ext cx="5257324" cy="8120223"/>
              <a:chOff x="6606250" y="7013096"/>
              <a:chExt cx="5257324" cy="8120223"/>
            </a:xfrm>
          </p:grpSpPr>
          <p:sp>
            <p:nvSpPr>
              <p:cNvPr id="79" name="Rectangle 78">
                <a:extLst>
                  <a:ext uri="{FF2B5EF4-FFF2-40B4-BE49-F238E27FC236}">
                    <a16:creationId xmlns:a16="http://schemas.microsoft.com/office/drawing/2014/main" id="{6629310C-A0CC-4C37-BEEE-6ED1259CDA12}"/>
                  </a:ext>
                </a:extLst>
              </p:cNvPr>
              <p:cNvSpPr/>
              <p:nvPr/>
            </p:nvSpPr>
            <p:spPr>
              <a:xfrm flipV="1">
                <a:off x="6606250" y="7013096"/>
                <a:ext cx="525732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3BFCF094-8463-C6DB-AE83-7517596E9B65}"/>
                  </a:ext>
                </a:extLst>
              </p:cNvPr>
              <p:cNvSpPr/>
              <p:nvPr/>
            </p:nvSpPr>
            <p:spPr>
              <a:xfrm rot="5400000" flipV="1">
                <a:off x="7780604" y="11050348"/>
                <a:ext cx="812022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9CE4E164-0F62-79A8-0D7D-AEC00295513C}"/>
                  </a:ext>
                </a:extLst>
              </p:cNvPr>
              <p:cNvSpPr/>
              <p:nvPr/>
            </p:nvSpPr>
            <p:spPr>
              <a:xfrm flipV="1">
                <a:off x="9917723" y="8783536"/>
                <a:ext cx="190013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E2EB0C10-D427-A33E-04DD-58517E22AFCC}"/>
                  </a:ext>
                </a:extLst>
              </p:cNvPr>
              <p:cNvSpPr/>
              <p:nvPr/>
            </p:nvSpPr>
            <p:spPr>
              <a:xfrm>
                <a:off x="8497369" y="10462542"/>
                <a:ext cx="332048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BF831CE-E0D1-CA65-1BF2-10F0BD103ABC}"/>
                  </a:ext>
                </a:extLst>
              </p:cNvPr>
              <p:cNvSpPr/>
              <p:nvPr/>
            </p:nvSpPr>
            <p:spPr>
              <a:xfrm flipV="1">
                <a:off x="9935181" y="15087600"/>
                <a:ext cx="190013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TextBox 85">
            <a:extLst>
              <a:ext uri="{FF2B5EF4-FFF2-40B4-BE49-F238E27FC236}">
                <a16:creationId xmlns:a16="http://schemas.microsoft.com/office/drawing/2014/main" id="{B61E636F-4C57-7EDA-75F4-27551DD10A4D}"/>
              </a:ext>
            </a:extLst>
          </p:cNvPr>
          <p:cNvSpPr txBox="1"/>
          <p:nvPr/>
        </p:nvSpPr>
        <p:spPr>
          <a:xfrm>
            <a:off x="8131809" y="9249947"/>
            <a:ext cx="2906558"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What if I want a school visit?</a:t>
            </a:r>
          </a:p>
        </p:txBody>
      </p:sp>
      <p:pic>
        <p:nvPicPr>
          <p:cNvPr id="88" name="Picture 87" descr="A koala sitting on a tree branch&#10;&#10;AI-generated content may be incorrect.">
            <a:extLst>
              <a:ext uri="{FF2B5EF4-FFF2-40B4-BE49-F238E27FC236}">
                <a16:creationId xmlns:a16="http://schemas.microsoft.com/office/drawing/2014/main" id="{99273A4E-287C-D756-3153-7BC03C676D93}"/>
              </a:ext>
            </a:extLst>
          </p:cNvPr>
          <p:cNvPicPr>
            <a:picLocks noChangeAspect="1"/>
          </p:cNvPicPr>
          <p:nvPr/>
        </p:nvPicPr>
        <p:blipFill>
          <a:blip r:embed="rId9"/>
          <a:srcRect l="25893" t="7609" r="33083" b="47420"/>
          <a:stretch>
            <a:fillRect/>
          </a:stretch>
        </p:blipFill>
        <p:spPr>
          <a:xfrm>
            <a:off x="7546802" y="9635315"/>
            <a:ext cx="444641" cy="426472"/>
          </a:xfrm>
          <a:prstGeom prst="ellipse">
            <a:avLst/>
          </a:prstGeom>
        </p:spPr>
      </p:pic>
      <p:sp>
        <p:nvSpPr>
          <p:cNvPr id="95" name="TextBox 94">
            <a:extLst>
              <a:ext uri="{FF2B5EF4-FFF2-40B4-BE49-F238E27FC236}">
                <a16:creationId xmlns:a16="http://schemas.microsoft.com/office/drawing/2014/main" id="{36C1AEEA-C376-F245-BEC3-A7D13E544F0B}"/>
              </a:ext>
            </a:extLst>
          </p:cNvPr>
          <p:cNvSpPr txBox="1"/>
          <p:nvPr/>
        </p:nvSpPr>
        <p:spPr>
          <a:xfrm>
            <a:off x="8074725" y="9567090"/>
            <a:ext cx="3145234" cy="1200329"/>
          </a:xfrm>
          <a:prstGeom prst="rect">
            <a:avLst/>
          </a:prstGeom>
          <a:noFill/>
        </p:spPr>
        <p:txBody>
          <a:bodyPr wrap="square" rtlCol="0">
            <a:spAutoFit/>
          </a:bodyPr>
          <a:lstStyle/>
          <a:p>
            <a:r>
              <a:rPr lang="en-GB"/>
              <a:t>Sections should clearly be separated by lines or page breaks followed by relevant headings</a:t>
            </a:r>
            <a:endParaRPr lang="en-US"/>
          </a:p>
        </p:txBody>
      </p:sp>
      <p:sp>
        <p:nvSpPr>
          <p:cNvPr id="98" name="TextBox 97">
            <a:extLst>
              <a:ext uri="{FF2B5EF4-FFF2-40B4-BE49-F238E27FC236}">
                <a16:creationId xmlns:a16="http://schemas.microsoft.com/office/drawing/2014/main" id="{941B9035-D5A2-EFF8-C3BB-25F4A0BC2781}"/>
              </a:ext>
            </a:extLst>
          </p:cNvPr>
          <p:cNvSpPr txBox="1"/>
          <p:nvPr/>
        </p:nvSpPr>
        <p:spPr>
          <a:xfrm>
            <a:off x="8071732" y="10977744"/>
            <a:ext cx="2906558"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Why do I need an account?</a:t>
            </a:r>
          </a:p>
        </p:txBody>
      </p:sp>
      <p:pic>
        <p:nvPicPr>
          <p:cNvPr id="99" name="Picture 98" descr="A koala sitting on a tree branch&#10;&#10;AI-generated content may be incorrect.">
            <a:extLst>
              <a:ext uri="{FF2B5EF4-FFF2-40B4-BE49-F238E27FC236}">
                <a16:creationId xmlns:a16="http://schemas.microsoft.com/office/drawing/2014/main" id="{D9580E26-0A4F-38F9-051E-C751E5BE3EC0}"/>
              </a:ext>
            </a:extLst>
          </p:cNvPr>
          <p:cNvPicPr>
            <a:picLocks noChangeAspect="1"/>
          </p:cNvPicPr>
          <p:nvPr/>
        </p:nvPicPr>
        <p:blipFill>
          <a:blip r:embed="rId9"/>
          <a:srcRect l="25893" t="7609" r="33083" b="47420"/>
          <a:stretch>
            <a:fillRect/>
          </a:stretch>
        </p:blipFill>
        <p:spPr>
          <a:xfrm>
            <a:off x="7500823" y="11285745"/>
            <a:ext cx="444641" cy="426472"/>
          </a:xfrm>
          <a:prstGeom prst="ellipse">
            <a:avLst/>
          </a:prstGeom>
        </p:spPr>
      </p:pic>
      <p:sp>
        <p:nvSpPr>
          <p:cNvPr id="100" name="TextBox 99">
            <a:extLst>
              <a:ext uri="{FF2B5EF4-FFF2-40B4-BE49-F238E27FC236}">
                <a16:creationId xmlns:a16="http://schemas.microsoft.com/office/drawing/2014/main" id="{AA97588B-0ACE-977F-4919-EEA1E0074BE0}"/>
              </a:ext>
            </a:extLst>
          </p:cNvPr>
          <p:cNvSpPr txBox="1"/>
          <p:nvPr/>
        </p:nvSpPr>
        <p:spPr>
          <a:xfrm>
            <a:off x="8071732" y="11314635"/>
            <a:ext cx="3649208" cy="923330"/>
          </a:xfrm>
          <a:prstGeom prst="rect">
            <a:avLst/>
          </a:prstGeom>
          <a:noFill/>
        </p:spPr>
        <p:txBody>
          <a:bodyPr wrap="square" rtlCol="0">
            <a:spAutoFit/>
          </a:bodyPr>
          <a:lstStyle/>
          <a:p>
            <a:r>
              <a:rPr lang="en-GB"/>
              <a:t>Sections should clearly be separated by lines or page breaks followed by relevant headings</a:t>
            </a:r>
            <a:endParaRPr lang="en-US"/>
          </a:p>
        </p:txBody>
      </p:sp>
      <p:pic>
        <p:nvPicPr>
          <p:cNvPr id="107" name="Picture 106" descr="A lion in the wild&#10;&#10;AI-generated content may be incorrect.">
            <a:extLst>
              <a:ext uri="{FF2B5EF4-FFF2-40B4-BE49-F238E27FC236}">
                <a16:creationId xmlns:a16="http://schemas.microsoft.com/office/drawing/2014/main" id="{657AE532-5F95-F98F-F68E-4FDCFEC50D07}"/>
              </a:ext>
            </a:extLst>
          </p:cNvPr>
          <p:cNvPicPr>
            <a:picLocks noChangeAspect="1"/>
          </p:cNvPicPr>
          <p:nvPr/>
        </p:nvPicPr>
        <p:blipFill>
          <a:blip r:embed="rId10"/>
          <a:stretch>
            <a:fillRect/>
          </a:stretch>
        </p:blipFill>
        <p:spPr>
          <a:xfrm>
            <a:off x="1162096" y="11685920"/>
            <a:ext cx="2346959" cy="1459222"/>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08" name="Picture 107" descr="A lion in the wild&#10;&#10;AI-generated content may be incorrect.">
            <a:extLst>
              <a:ext uri="{FF2B5EF4-FFF2-40B4-BE49-F238E27FC236}">
                <a16:creationId xmlns:a16="http://schemas.microsoft.com/office/drawing/2014/main" id="{40563B24-75C9-D0C0-6235-FAB27937EFB1}"/>
              </a:ext>
            </a:extLst>
          </p:cNvPr>
          <p:cNvPicPr>
            <a:picLocks noChangeAspect="1"/>
          </p:cNvPicPr>
          <p:nvPr/>
        </p:nvPicPr>
        <p:blipFill>
          <a:blip r:embed="rId10"/>
          <a:stretch>
            <a:fillRect/>
          </a:stretch>
        </p:blipFill>
        <p:spPr>
          <a:xfrm>
            <a:off x="3332342" y="11882595"/>
            <a:ext cx="1503992" cy="935107"/>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09" name="Picture 108" descr="A lion in the wild&#10;&#10;AI-generated content may be incorrect.">
            <a:extLst>
              <a:ext uri="{FF2B5EF4-FFF2-40B4-BE49-F238E27FC236}">
                <a16:creationId xmlns:a16="http://schemas.microsoft.com/office/drawing/2014/main" id="{D46F17A9-590C-01D6-3165-A76DC1F9A81A}"/>
              </a:ext>
            </a:extLst>
          </p:cNvPr>
          <p:cNvPicPr>
            <a:picLocks noChangeAspect="1"/>
          </p:cNvPicPr>
          <p:nvPr/>
        </p:nvPicPr>
        <p:blipFill>
          <a:blip r:embed="rId10"/>
          <a:stretch>
            <a:fillRect/>
          </a:stretch>
        </p:blipFill>
        <p:spPr>
          <a:xfrm>
            <a:off x="3555199" y="12715922"/>
            <a:ext cx="1503992" cy="935107"/>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10" name="Picture 109" descr="A lion in the wild&#10;&#10;AI-generated content may be incorrect.">
            <a:extLst>
              <a:ext uri="{FF2B5EF4-FFF2-40B4-BE49-F238E27FC236}">
                <a16:creationId xmlns:a16="http://schemas.microsoft.com/office/drawing/2014/main" id="{EC229ABF-80B8-613B-BC56-98513527D707}"/>
              </a:ext>
            </a:extLst>
          </p:cNvPr>
          <p:cNvPicPr>
            <a:picLocks noChangeAspect="1"/>
          </p:cNvPicPr>
          <p:nvPr/>
        </p:nvPicPr>
        <p:blipFill>
          <a:blip r:embed="rId10"/>
          <a:stretch>
            <a:fillRect/>
          </a:stretch>
        </p:blipFill>
        <p:spPr>
          <a:xfrm>
            <a:off x="1587536" y="12904145"/>
            <a:ext cx="1934220" cy="1202601"/>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2" name="Picture 1" descr="A leopard with a black background&#10;&#10;AI-generated content may be incorrect.">
            <a:extLst>
              <a:ext uri="{FF2B5EF4-FFF2-40B4-BE49-F238E27FC236}">
                <a16:creationId xmlns:a16="http://schemas.microsoft.com/office/drawing/2014/main" id="{D8E946F7-9689-072A-C7D3-F7DE9592D74F}"/>
              </a:ext>
            </a:extLst>
          </p:cNvPr>
          <p:cNvPicPr>
            <a:picLocks noChangeAspect="1"/>
          </p:cNvPicPr>
          <p:nvPr/>
        </p:nvPicPr>
        <p:blipFill>
          <a:blip r:embed="rId11"/>
          <a:stretch>
            <a:fillRect/>
          </a:stretch>
        </p:blipFill>
        <p:spPr>
          <a:xfrm>
            <a:off x="4805780" y="6001300"/>
            <a:ext cx="2825394" cy="1876568"/>
          </a:xfrm>
          <a:prstGeom prst="roundRect">
            <a:avLst>
              <a:gd name="adj" fmla="val 0"/>
            </a:avLst>
          </a:prstGeom>
        </p:spPr>
      </p:pic>
      <p:grpSp>
        <p:nvGrpSpPr>
          <p:cNvPr id="104" name="Group 103">
            <a:extLst>
              <a:ext uri="{FF2B5EF4-FFF2-40B4-BE49-F238E27FC236}">
                <a16:creationId xmlns:a16="http://schemas.microsoft.com/office/drawing/2014/main" id="{6A215ABA-153C-7010-1BA9-8C02DB5A89CE}"/>
              </a:ext>
            </a:extLst>
          </p:cNvPr>
          <p:cNvGrpSpPr/>
          <p:nvPr/>
        </p:nvGrpSpPr>
        <p:grpSpPr>
          <a:xfrm>
            <a:off x="14712" y="9423"/>
            <a:ext cx="3632654" cy="1244302"/>
            <a:chOff x="14712" y="9423"/>
            <a:chExt cx="3632654" cy="1244302"/>
          </a:xfrm>
        </p:grpSpPr>
        <p:grpSp>
          <p:nvGrpSpPr>
            <p:cNvPr id="101" name="Group 100">
              <a:extLst>
                <a:ext uri="{FF2B5EF4-FFF2-40B4-BE49-F238E27FC236}">
                  <a16:creationId xmlns:a16="http://schemas.microsoft.com/office/drawing/2014/main" id="{4C9FA992-A122-F2F4-3036-86E7DE46EEAE}"/>
                </a:ext>
              </a:extLst>
            </p:cNvPr>
            <p:cNvGrpSpPr/>
            <p:nvPr/>
          </p:nvGrpSpPr>
          <p:grpSpPr>
            <a:xfrm>
              <a:off x="14712" y="9423"/>
              <a:ext cx="3632654" cy="1233004"/>
              <a:chOff x="14712" y="9423"/>
              <a:chExt cx="3632654" cy="1233004"/>
            </a:xfrm>
          </p:grpSpPr>
          <p:sp>
            <p:nvSpPr>
              <p:cNvPr id="24" name="Rectangle 23">
                <a:extLst>
                  <a:ext uri="{FF2B5EF4-FFF2-40B4-BE49-F238E27FC236}">
                    <a16:creationId xmlns:a16="http://schemas.microsoft.com/office/drawing/2014/main" id="{C00B7C46-06A6-518D-5155-D361B4C5ADB6}"/>
                  </a:ext>
                </a:extLst>
              </p:cNvPr>
              <p:cNvSpPr/>
              <p:nvPr/>
            </p:nvSpPr>
            <p:spPr>
              <a:xfrm>
                <a:off x="14712" y="9423"/>
                <a:ext cx="3632654"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B33BCFD-BEDC-D84E-3481-63149C417CEA}"/>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6" name="Graphic 25">
              <a:extLst>
                <a:ext uri="{FF2B5EF4-FFF2-40B4-BE49-F238E27FC236}">
                  <a16:creationId xmlns:a16="http://schemas.microsoft.com/office/drawing/2014/main" id="{DC86E647-231D-F7BF-06CF-1F800DFCD7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3893" y="20709"/>
              <a:ext cx="1233016" cy="1233016"/>
            </a:xfrm>
            <a:prstGeom prst="rect">
              <a:avLst/>
            </a:prstGeom>
          </p:spPr>
        </p:pic>
      </p:grpSp>
      <p:grpSp>
        <p:nvGrpSpPr>
          <p:cNvPr id="90" name="Group 89">
            <a:extLst>
              <a:ext uri="{FF2B5EF4-FFF2-40B4-BE49-F238E27FC236}">
                <a16:creationId xmlns:a16="http://schemas.microsoft.com/office/drawing/2014/main" id="{0D3EB94C-4908-A456-53D4-1B35A0855295}"/>
              </a:ext>
            </a:extLst>
          </p:cNvPr>
          <p:cNvGrpSpPr/>
          <p:nvPr/>
        </p:nvGrpSpPr>
        <p:grpSpPr>
          <a:xfrm>
            <a:off x="980018" y="6034269"/>
            <a:ext cx="2825394" cy="2517168"/>
            <a:chOff x="980018" y="4734923"/>
            <a:chExt cx="2825394" cy="2517168"/>
          </a:xfrm>
        </p:grpSpPr>
        <p:sp>
          <p:nvSpPr>
            <p:cNvPr id="38" name="Rectangle 37">
              <a:extLst>
                <a:ext uri="{FF2B5EF4-FFF2-40B4-BE49-F238E27FC236}">
                  <a16:creationId xmlns:a16="http://schemas.microsoft.com/office/drawing/2014/main" id="{588B5324-A506-4FDF-C9B4-7F0DEBDAAADC}"/>
                </a:ext>
              </a:extLst>
            </p:cNvPr>
            <p:cNvSpPr/>
            <p:nvPr/>
          </p:nvSpPr>
          <p:spPr>
            <a:xfrm>
              <a:off x="980018" y="4734923"/>
              <a:ext cx="2825394" cy="251716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F96E72-4031-C7C4-FC49-53A4242332DE}"/>
                </a:ext>
              </a:extLst>
            </p:cNvPr>
            <p:cNvSpPr txBox="1"/>
            <p:nvPr/>
          </p:nvSpPr>
          <p:spPr>
            <a:xfrm>
              <a:off x="1064489" y="5077041"/>
              <a:ext cx="2656451" cy="1754326"/>
            </a:xfrm>
            <a:prstGeom prst="rect">
              <a:avLst/>
            </a:prstGeom>
            <a:noFill/>
          </p:spPr>
          <p:txBody>
            <a:bodyPr wrap="square" rtlCol="0">
              <a:spAutoFit/>
            </a:bodyPr>
            <a:lstStyle/>
            <a:p>
              <a:pPr algn="just"/>
              <a:r>
                <a:rPr lang="en-GB"/>
                <a:t>Sections should clearly be separated by lines or page breaks followed by relevant headings, giving space to read and distinguish content. </a:t>
              </a:r>
            </a:p>
          </p:txBody>
        </p:sp>
      </p:grpSp>
      <p:grpSp>
        <p:nvGrpSpPr>
          <p:cNvPr id="89" name="Group 88">
            <a:extLst>
              <a:ext uri="{FF2B5EF4-FFF2-40B4-BE49-F238E27FC236}">
                <a16:creationId xmlns:a16="http://schemas.microsoft.com/office/drawing/2014/main" id="{12E52D78-8E19-F20C-31A0-FB5985619939}"/>
              </a:ext>
            </a:extLst>
          </p:cNvPr>
          <p:cNvGrpSpPr/>
          <p:nvPr/>
        </p:nvGrpSpPr>
        <p:grpSpPr>
          <a:xfrm>
            <a:off x="976970" y="6005801"/>
            <a:ext cx="2915377" cy="2587010"/>
            <a:chOff x="976970" y="4718891"/>
            <a:chExt cx="2915377" cy="2587010"/>
          </a:xfrm>
        </p:grpSpPr>
        <p:sp>
          <p:nvSpPr>
            <p:cNvPr id="22" name="Rectangle 21">
              <a:extLst>
                <a:ext uri="{FF2B5EF4-FFF2-40B4-BE49-F238E27FC236}">
                  <a16:creationId xmlns:a16="http://schemas.microsoft.com/office/drawing/2014/main" id="{450B2FFA-2624-759D-6FCA-A01F8CF8131C}"/>
                </a:ext>
              </a:extLst>
            </p:cNvPr>
            <p:cNvSpPr/>
            <p:nvPr/>
          </p:nvSpPr>
          <p:spPr>
            <a:xfrm>
              <a:off x="976970" y="4718891"/>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D26CD3EC-7B58-DB6E-9C18-67FE58668B17}"/>
                </a:ext>
              </a:extLst>
            </p:cNvPr>
            <p:cNvGrpSpPr/>
            <p:nvPr/>
          </p:nvGrpSpPr>
          <p:grpSpPr>
            <a:xfrm>
              <a:off x="1262314" y="5028005"/>
              <a:ext cx="2146522" cy="1432682"/>
              <a:chOff x="1262314" y="5028005"/>
              <a:chExt cx="2146522" cy="1432682"/>
            </a:xfrm>
          </p:grpSpPr>
          <p:sp>
            <p:nvSpPr>
              <p:cNvPr id="29" name="TextBox 28">
                <a:extLst>
                  <a:ext uri="{FF2B5EF4-FFF2-40B4-BE49-F238E27FC236}">
                    <a16:creationId xmlns:a16="http://schemas.microsoft.com/office/drawing/2014/main" id="{2FF3A46D-52BC-2DBC-DD2A-668882C4C3DF}"/>
                  </a:ext>
                </a:extLst>
              </p:cNvPr>
              <p:cNvSpPr txBox="1"/>
              <p:nvPr/>
            </p:nvSpPr>
            <p:spPr>
              <a:xfrm>
                <a:off x="1262314" y="6091355"/>
                <a:ext cx="2146522" cy="369332"/>
              </a:xfrm>
              <a:prstGeom prst="rect">
                <a:avLst/>
              </a:prstGeom>
              <a:noFill/>
            </p:spPr>
            <p:txBody>
              <a:bodyPr wrap="square">
                <a:spAutoFit/>
              </a:bodyPr>
              <a:lstStyle/>
              <a:p>
                <a:pPr>
                  <a:spcAft>
                    <a:spcPts val="600"/>
                  </a:spcAft>
                </a:pPr>
                <a:r>
                  <a:rPr lang="en-US" sz="1800" b="1" u="sng">
                    <a:solidFill>
                      <a:schemeClr val="bg1"/>
                    </a:solidFill>
                    <a:latin typeface=""/>
                  </a:rPr>
                  <a:t>Upcoming Events</a:t>
                </a:r>
              </a:p>
            </p:txBody>
          </p:sp>
          <p:pic>
            <p:nvPicPr>
              <p:cNvPr id="33" name="Graphic 32" descr="Right pointing backhand index outline">
                <a:extLst>
                  <a:ext uri="{FF2B5EF4-FFF2-40B4-BE49-F238E27FC236}">
                    <a16:creationId xmlns:a16="http://schemas.microsoft.com/office/drawing/2014/main" id="{C532A7CE-FAC1-130B-A2F5-88688D2A88E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1775310" y="5028005"/>
                <a:ext cx="1042528" cy="1042528"/>
              </a:xfrm>
              <a:prstGeom prst="rect">
                <a:avLst/>
              </a:prstGeom>
            </p:spPr>
          </p:pic>
        </p:grpSp>
      </p:grpSp>
      <p:grpSp>
        <p:nvGrpSpPr>
          <p:cNvPr id="78" name="Group 77">
            <a:extLst>
              <a:ext uri="{FF2B5EF4-FFF2-40B4-BE49-F238E27FC236}">
                <a16:creationId xmlns:a16="http://schemas.microsoft.com/office/drawing/2014/main" id="{58EF8543-4D7F-857D-CEF8-509E00547EE5}"/>
              </a:ext>
            </a:extLst>
          </p:cNvPr>
          <p:cNvGrpSpPr/>
          <p:nvPr/>
        </p:nvGrpSpPr>
        <p:grpSpPr>
          <a:xfrm>
            <a:off x="4763755" y="5999348"/>
            <a:ext cx="2915377" cy="2587010"/>
            <a:chOff x="4786553" y="4718891"/>
            <a:chExt cx="2915377" cy="2587010"/>
          </a:xfrm>
        </p:grpSpPr>
        <p:sp>
          <p:nvSpPr>
            <p:cNvPr id="34" name="Rectangle 33">
              <a:extLst>
                <a:ext uri="{FF2B5EF4-FFF2-40B4-BE49-F238E27FC236}">
                  <a16:creationId xmlns:a16="http://schemas.microsoft.com/office/drawing/2014/main" id="{43265B9E-A7AB-1FB4-EE10-F2E46A239557}"/>
                </a:ext>
              </a:extLst>
            </p:cNvPr>
            <p:cNvSpPr/>
            <p:nvPr/>
          </p:nvSpPr>
          <p:spPr>
            <a:xfrm>
              <a:off x="4786553" y="4718891"/>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6273D39-E8F5-4A6F-C794-B1B0A4565F3B}"/>
                </a:ext>
              </a:extLst>
            </p:cNvPr>
            <p:cNvSpPr txBox="1"/>
            <p:nvPr/>
          </p:nvSpPr>
          <p:spPr>
            <a:xfrm>
              <a:off x="5504853" y="6138831"/>
              <a:ext cx="1720144" cy="369332"/>
            </a:xfrm>
            <a:prstGeom prst="rect">
              <a:avLst/>
            </a:prstGeom>
            <a:noFill/>
          </p:spPr>
          <p:txBody>
            <a:bodyPr wrap="square">
              <a:spAutoFit/>
            </a:bodyPr>
            <a:lstStyle/>
            <a:p>
              <a:pPr>
                <a:spcAft>
                  <a:spcPts val="600"/>
                </a:spcAft>
              </a:pPr>
              <a:r>
                <a:rPr lang="en-US" sz="1800" b="1" u="sng">
                  <a:solidFill>
                    <a:schemeClr val="bg1"/>
                  </a:solidFill>
                  <a:latin typeface=""/>
                </a:rPr>
                <a:t>Sites to see</a:t>
              </a:r>
            </a:p>
          </p:txBody>
        </p:sp>
        <p:pic>
          <p:nvPicPr>
            <p:cNvPr id="71" name="Graphic 70" descr="Marker with solid fill">
              <a:extLst>
                <a:ext uri="{FF2B5EF4-FFF2-40B4-BE49-F238E27FC236}">
                  <a16:creationId xmlns:a16="http://schemas.microsoft.com/office/drawing/2014/main" id="{F2F3004A-5261-D66C-6BA1-9F8201B983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015" y="5104060"/>
              <a:ext cx="914400" cy="914400"/>
            </a:xfrm>
            <a:prstGeom prst="rect">
              <a:avLst/>
            </a:prstGeom>
          </p:spPr>
        </p:pic>
      </p:grpSp>
      <p:grpSp>
        <p:nvGrpSpPr>
          <p:cNvPr id="87" name="Group 86">
            <a:extLst>
              <a:ext uri="{FF2B5EF4-FFF2-40B4-BE49-F238E27FC236}">
                <a16:creationId xmlns:a16="http://schemas.microsoft.com/office/drawing/2014/main" id="{B32A6DE9-B849-1387-17AB-A7E13820D9BA}"/>
              </a:ext>
            </a:extLst>
          </p:cNvPr>
          <p:cNvGrpSpPr/>
          <p:nvPr/>
        </p:nvGrpSpPr>
        <p:grpSpPr>
          <a:xfrm>
            <a:off x="8438647" y="6022122"/>
            <a:ext cx="2915377" cy="2587010"/>
            <a:chOff x="8438647" y="4735212"/>
            <a:chExt cx="2915377" cy="2587010"/>
          </a:xfrm>
        </p:grpSpPr>
        <p:grpSp>
          <p:nvGrpSpPr>
            <p:cNvPr id="83" name="Group 82">
              <a:extLst>
                <a:ext uri="{FF2B5EF4-FFF2-40B4-BE49-F238E27FC236}">
                  <a16:creationId xmlns:a16="http://schemas.microsoft.com/office/drawing/2014/main" id="{3A888015-D456-CC8C-195D-62EDDCC7B3A9}"/>
                </a:ext>
              </a:extLst>
            </p:cNvPr>
            <p:cNvGrpSpPr/>
            <p:nvPr/>
          </p:nvGrpSpPr>
          <p:grpSpPr>
            <a:xfrm>
              <a:off x="8438647" y="4735212"/>
              <a:ext cx="2915377" cy="2587010"/>
              <a:chOff x="8438647" y="4735212"/>
              <a:chExt cx="2915377" cy="2587010"/>
            </a:xfrm>
          </p:grpSpPr>
          <p:sp>
            <p:nvSpPr>
              <p:cNvPr id="35" name="Rectangle 34">
                <a:extLst>
                  <a:ext uri="{FF2B5EF4-FFF2-40B4-BE49-F238E27FC236}">
                    <a16:creationId xmlns:a16="http://schemas.microsoft.com/office/drawing/2014/main" id="{9AFF8462-B3F6-D042-A12C-E0D67E5F40AD}"/>
                  </a:ext>
                </a:extLst>
              </p:cNvPr>
              <p:cNvSpPr/>
              <p:nvPr/>
            </p:nvSpPr>
            <p:spPr>
              <a:xfrm>
                <a:off x="8438647" y="4735212"/>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B39480D7-81F9-2CDA-C0EC-4318A3FE32A7}"/>
                  </a:ext>
                </a:extLst>
              </p:cNvPr>
              <p:cNvSpPr txBox="1"/>
              <p:nvPr/>
            </p:nvSpPr>
            <p:spPr>
              <a:xfrm>
                <a:off x="8624416" y="5181638"/>
                <a:ext cx="2594583" cy="1754326"/>
              </a:xfrm>
              <a:prstGeom prst="rect">
                <a:avLst/>
              </a:prstGeom>
              <a:noFill/>
            </p:spPr>
            <p:txBody>
              <a:bodyPr wrap="square">
                <a:spAutoFit/>
              </a:bodyPr>
              <a:lstStyle/>
              <a:p>
                <a:r>
                  <a:rPr lang="en-GB" dirty="0"/>
                  <a:t>Sections should clearly be separated by lines or page breaks followed by relevant headings, giving space to read and distinguish content. </a:t>
                </a:r>
                <a:endParaRPr lang="en-US" dirty="0"/>
              </a:p>
            </p:txBody>
          </p:sp>
          <p:sp>
            <p:nvSpPr>
              <p:cNvPr id="44" name="TextBox 43">
                <a:extLst>
                  <a:ext uri="{FF2B5EF4-FFF2-40B4-BE49-F238E27FC236}">
                    <a16:creationId xmlns:a16="http://schemas.microsoft.com/office/drawing/2014/main" id="{FE8D0D92-D0C6-4724-4300-17065FD56F87}"/>
                  </a:ext>
                </a:extLst>
              </p:cNvPr>
              <p:cNvSpPr txBox="1"/>
              <p:nvPr/>
            </p:nvSpPr>
            <p:spPr>
              <a:xfrm>
                <a:off x="8814806" y="6139580"/>
                <a:ext cx="2333550" cy="369332"/>
              </a:xfrm>
              <a:prstGeom prst="rect">
                <a:avLst/>
              </a:prstGeom>
              <a:noFill/>
            </p:spPr>
            <p:txBody>
              <a:bodyPr wrap="square">
                <a:spAutoFit/>
              </a:bodyPr>
              <a:lstStyle/>
              <a:p>
                <a:pPr>
                  <a:spcAft>
                    <a:spcPts val="600"/>
                  </a:spcAft>
                </a:pPr>
                <a:r>
                  <a:rPr lang="en-US" sz="1800" b="1" u="sng">
                    <a:solidFill>
                      <a:schemeClr val="bg1"/>
                    </a:solidFill>
                    <a:latin typeface=""/>
                  </a:rPr>
                  <a:t>Learning and More</a:t>
                </a:r>
              </a:p>
            </p:txBody>
          </p:sp>
        </p:grpSp>
        <p:pic>
          <p:nvPicPr>
            <p:cNvPr id="76" name="Graphic 75" descr="Elephant outline">
              <a:extLst>
                <a:ext uri="{FF2B5EF4-FFF2-40B4-BE49-F238E27FC236}">
                  <a16:creationId xmlns:a16="http://schemas.microsoft.com/office/drawing/2014/main" id="{199D3F73-1C0C-8756-B97A-B5E4B2E26762}"/>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77981" y="5152271"/>
              <a:ext cx="986560" cy="986560"/>
            </a:xfrm>
            <a:prstGeom prst="rect">
              <a:avLst/>
            </a:prstGeom>
          </p:spPr>
        </p:pic>
      </p:grpSp>
      <p:grpSp>
        <p:nvGrpSpPr>
          <p:cNvPr id="61" name="Group 60">
            <a:extLst>
              <a:ext uri="{FF2B5EF4-FFF2-40B4-BE49-F238E27FC236}">
                <a16:creationId xmlns:a16="http://schemas.microsoft.com/office/drawing/2014/main" id="{213F053C-CB83-AE90-1302-511EA15AFD79}"/>
              </a:ext>
            </a:extLst>
          </p:cNvPr>
          <p:cNvGrpSpPr/>
          <p:nvPr/>
        </p:nvGrpSpPr>
        <p:grpSpPr>
          <a:xfrm>
            <a:off x="12239993" y="-61401"/>
            <a:ext cx="2789278" cy="7643762"/>
            <a:chOff x="13477603" y="1268910"/>
            <a:chExt cx="2789278" cy="7643762"/>
          </a:xfrm>
        </p:grpSpPr>
        <p:sp>
          <p:nvSpPr>
            <p:cNvPr id="46" name="Rectangle 45">
              <a:extLst>
                <a:ext uri="{FF2B5EF4-FFF2-40B4-BE49-F238E27FC236}">
                  <a16:creationId xmlns:a16="http://schemas.microsoft.com/office/drawing/2014/main" id="{FAFDDEC4-BA65-11A9-9EA7-AB4DBCEED58C}"/>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3" name="Rectangle 62">
              <a:extLst>
                <a:ext uri="{FF2B5EF4-FFF2-40B4-BE49-F238E27FC236}">
                  <a16:creationId xmlns:a16="http://schemas.microsoft.com/office/drawing/2014/main" id="{DE83FB80-5402-0713-9456-C6A2DB8E00AD}"/>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12" name="Rounded Rectangle 11">
              <a:extLst>
                <a:ext uri="{FF2B5EF4-FFF2-40B4-BE49-F238E27FC236}">
                  <a16:creationId xmlns:a16="http://schemas.microsoft.com/office/drawing/2014/main" id="{C556FEDB-9E64-1074-62E5-3BE609F7DBC5}"/>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0DACC1CE-B60D-D2FE-8DA6-20412FCCC3FF}"/>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49" name="TextBox 48">
              <a:extLst>
                <a:ext uri="{FF2B5EF4-FFF2-40B4-BE49-F238E27FC236}">
                  <a16:creationId xmlns:a16="http://schemas.microsoft.com/office/drawing/2014/main" id="{3D63F266-21F0-E033-FE0E-A2A65E01978A}"/>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52" name="TextBox 51">
              <a:extLst>
                <a:ext uri="{FF2B5EF4-FFF2-40B4-BE49-F238E27FC236}">
                  <a16:creationId xmlns:a16="http://schemas.microsoft.com/office/drawing/2014/main" id="{6DD80E5A-4FE9-3A97-7508-A015C95C12AC}"/>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55" name="TextBox 54">
              <a:extLst>
                <a:ext uri="{FF2B5EF4-FFF2-40B4-BE49-F238E27FC236}">
                  <a16:creationId xmlns:a16="http://schemas.microsoft.com/office/drawing/2014/main" id="{C509DB6C-AAE7-1A14-6C51-73B193B4C5EA}"/>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56" name="TextBox 55">
              <a:extLst>
                <a:ext uri="{FF2B5EF4-FFF2-40B4-BE49-F238E27FC236}">
                  <a16:creationId xmlns:a16="http://schemas.microsoft.com/office/drawing/2014/main" id="{09986E36-43FF-6E48-7492-5A0B04F9D6DE}"/>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57" name="TextBox 56">
              <a:extLst>
                <a:ext uri="{FF2B5EF4-FFF2-40B4-BE49-F238E27FC236}">
                  <a16:creationId xmlns:a16="http://schemas.microsoft.com/office/drawing/2014/main" id="{4A47921B-4222-4429-A1EA-0107596D640B}"/>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58" name="TextBox 57">
              <a:extLst>
                <a:ext uri="{FF2B5EF4-FFF2-40B4-BE49-F238E27FC236}">
                  <a16:creationId xmlns:a16="http://schemas.microsoft.com/office/drawing/2014/main" id="{1BD805ED-3B3F-08FD-F8D8-23E8355EF959}"/>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59" name="TextBox 58">
              <a:extLst>
                <a:ext uri="{FF2B5EF4-FFF2-40B4-BE49-F238E27FC236}">
                  <a16:creationId xmlns:a16="http://schemas.microsoft.com/office/drawing/2014/main" id="{1D9D04F0-52E3-4473-7868-82C864326984}"/>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0" name="TextBox 59">
              <a:extLst>
                <a:ext uri="{FF2B5EF4-FFF2-40B4-BE49-F238E27FC236}">
                  <a16:creationId xmlns:a16="http://schemas.microsoft.com/office/drawing/2014/main" id="{6A0E961D-84C7-2D40-2372-C10DACCDF09A}"/>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02" name="Picture 101" descr="A building with a curved roof&#10;&#10;AI-generated content may be incorrect.">
            <a:extLst>
              <a:ext uri="{FF2B5EF4-FFF2-40B4-BE49-F238E27FC236}">
                <a16:creationId xmlns:a16="http://schemas.microsoft.com/office/drawing/2014/main" id="{142DF255-ACE7-E027-DB9E-0AAB31EC6DFD}"/>
              </a:ext>
            </a:extLst>
          </p:cNvPr>
          <p:cNvPicPr>
            <a:picLocks noChangeAspect="1"/>
          </p:cNvPicPr>
          <p:nvPr/>
        </p:nvPicPr>
        <p:blipFill>
          <a:blip r:embed="rId20"/>
          <a:stretch>
            <a:fillRect/>
          </a:stretch>
        </p:blipFill>
        <p:spPr>
          <a:xfrm>
            <a:off x="7582613" y="12928859"/>
            <a:ext cx="3907661" cy="2198059"/>
          </a:xfrm>
          <a:prstGeom prst="rect">
            <a:avLst/>
          </a:prstGeom>
        </p:spPr>
      </p:pic>
      <p:sp>
        <p:nvSpPr>
          <p:cNvPr id="103" name="Rectangle 102">
            <a:extLst>
              <a:ext uri="{FF2B5EF4-FFF2-40B4-BE49-F238E27FC236}">
                <a16:creationId xmlns:a16="http://schemas.microsoft.com/office/drawing/2014/main" id="{6FE328DA-BB48-A69B-C37E-36517D3AD848}"/>
              </a:ext>
            </a:extLst>
          </p:cNvPr>
          <p:cNvSpPr/>
          <p:nvPr/>
        </p:nvSpPr>
        <p:spPr>
          <a:xfrm>
            <a:off x="-115737" y="17772994"/>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E1DDB98B-C52B-B873-8B61-2AAA59B60921}"/>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9470232">
            <a:off x="73232" y="18283993"/>
            <a:ext cx="1132659" cy="1132659"/>
          </a:xfrm>
          <a:prstGeom prst="rect">
            <a:avLst/>
          </a:prstGeom>
        </p:spPr>
      </p:pic>
      <p:pic>
        <p:nvPicPr>
          <p:cNvPr id="64" name="Graphic 63" descr="Marker with solid fill">
            <a:extLst>
              <a:ext uri="{FF2B5EF4-FFF2-40B4-BE49-F238E27FC236}">
                <a16:creationId xmlns:a16="http://schemas.microsoft.com/office/drawing/2014/main" id="{8B93B485-8835-E270-80C2-6BCC703F7FAF}"/>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80915" y="17912407"/>
            <a:ext cx="706916" cy="706916"/>
          </a:xfrm>
          <a:prstGeom prst="rect">
            <a:avLst/>
          </a:prstGeom>
        </p:spPr>
      </p:pic>
      <p:sp>
        <p:nvSpPr>
          <p:cNvPr id="65" name="TextBox 64">
            <a:extLst>
              <a:ext uri="{FF2B5EF4-FFF2-40B4-BE49-F238E27FC236}">
                <a16:creationId xmlns:a16="http://schemas.microsoft.com/office/drawing/2014/main" id="{1521D175-0FD5-674D-8F7C-7B0355805840}"/>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 name="TextBox 2">
            <a:extLst>
              <a:ext uri="{FF2B5EF4-FFF2-40B4-BE49-F238E27FC236}">
                <a16:creationId xmlns:a16="http://schemas.microsoft.com/office/drawing/2014/main" id="{FAF3D27E-BFCE-061E-03D0-C0F003B818A1}"/>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5" name="Straight Connector 4">
            <a:extLst>
              <a:ext uri="{FF2B5EF4-FFF2-40B4-BE49-F238E27FC236}">
                <a16:creationId xmlns:a16="http://schemas.microsoft.com/office/drawing/2014/main" id="{27C2B51D-954B-C5CF-E3F3-C73E7505CAB4}"/>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A66D1014-276D-529A-1CD5-01078AF8B168}"/>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9" name="TextBox 8">
            <a:extLst>
              <a:ext uri="{FF2B5EF4-FFF2-40B4-BE49-F238E27FC236}">
                <a16:creationId xmlns:a16="http://schemas.microsoft.com/office/drawing/2014/main" id="{B0DA8E40-83EB-AEB5-8060-A5D843A7E1B3}"/>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10" name="TextBox 9">
            <a:extLst>
              <a:ext uri="{FF2B5EF4-FFF2-40B4-BE49-F238E27FC236}">
                <a16:creationId xmlns:a16="http://schemas.microsoft.com/office/drawing/2014/main" id="{1CAF92E8-54C0-2E10-1CDC-25783D236BC8}"/>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3" name="Straight Connector 22">
            <a:extLst>
              <a:ext uri="{FF2B5EF4-FFF2-40B4-BE49-F238E27FC236}">
                <a16:creationId xmlns:a16="http://schemas.microsoft.com/office/drawing/2014/main" id="{77ED4AF2-A7D7-8D34-511F-AD02871E8BE0}"/>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pic>
        <p:nvPicPr>
          <p:cNvPr id="48" name="Graphic 47">
            <a:extLst>
              <a:ext uri="{FF2B5EF4-FFF2-40B4-BE49-F238E27FC236}">
                <a16:creationId xmlns:a16="http://schemas.microsoft.com/office/drawing/2014/main" id="{79F51B13-2265-E03D-A242-8BB5AC367D9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1496380" y="20106755"/>
            <a:ext cx="594005" cy="594005"/>
          </a:xfrm>
          <a:prstGeom prst="rect">
            <a:avLst/>
          </a:prstGeom>
        </p:spPr>
      </p:pic>
      <p:sp>
        <p:nvSpPr>
          <p:cNvPr id="45" name="TextBox 44">
            <a:extLst>
              <a:ext uri="{FF2B5EF4-FFF2-40B4-BE49-F238E27FC236}">
                <a16:creationId xmlns:a16="http://schemas.microsoft.com/office/drawing/2014/main" id="{76CED410-AE4F-5F20-6AB2-73608C750DB2}"/>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0" name="TextBox 49">
            <a:extLst>
              <a:ext uri="{FF2B5EF4-FFF2-40B4-BE49-F238E27FC236}">
                <a16:creationId xmlns:a16="http://schemas.microsoft.com/office/drawing/2014/main" id="{6171CFD6-C30B-6F9B-741A-166F02DB9F2A}"/>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75" name="Straight Connector 74">
            <a:extLst>
              <a:ext uri="{FF2B5EF4-FFF2-40B4-BE49-F238E27FC236}">
                <a16:creationId xmlns:a16="http://schemas.microsoft.com/office/drawing/2014/main" id="{E8736163-AA14-CC8C-7F42-E7B11923821B}"/>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975189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80106-FB58-2949-0EE0-E0EC7AD52712}"/>
            </a:ext>
          </a:extLst>
        </p:cNvPr>
        <p:cNvGrpSpPr/>
        <p:nvPr/>
      </p:nvGrpSpPr>
      <p:grpSpPr>
        <a:xfrm>
          <a:off x="0" y="0"/>
          <a:ext cx="0" cy="0"/>
          <a:chOff x="0" y="0"/>
          <a:chExt cx="0" cy="0"/>
        </a:xfrm>
      </p:grpSpPr>
      <p:pic>
        <p:nvPicPr>
          <p:cNvPr id="59" name="Picture 58" descr="A walkway with glass walls and a glass roof&#10;&#10;AI-generated content may be incorrect.">
            <a:extLst>
              <a:ext uri="{FF2B5EF4-FFF2-40B4-BE49-F238E27FC236}">
                <a16:creationId xmlns:a16="http://schemas.microsoft.com/office/drawing/2014/main" id="{128013E8-807A-6F16-A8D3-FE94804C138E}"/>
              </a:ext>
            </a:extLst>
          </p:cNvPr>
          <p:cNvPicPr>
            <a:picLocks noChangeAspect="1"/>
          </p:cNvPicPr>
          <p:nvPr/>
        </p:nvPicPr>
        <p:blipFill>
          <a:blip r:embed="rId3"/>
          <a:stretch>
            <a:fillRect/>
          </a:stretch>
        </p:blipFill>
        <p:spPr>
          <a:xfrm>
            <a:off x="0" y="0"/>
            <a:ext cx="6092850" cy="8123800"/>
          </a:xfrm>
          <a:prstGeom prst="rect">
            <a:avLst/>
          </a:prstGeom>
        </p:spPr>
      </p:pic>
      <p:pic>
        <p:nvPicPr>
          <p:cNvPr id="60" name="Picture 59" descr="A walkway with glass walls and a glass roof&#10;&#10;AI-generated content may be incorrect.">
            <a:extLst>
              <a:ext uri="{FF2B5EF4-FFF2-40B4-BE49-F238E27FC236}">
                <a16:creationId xmlns:a16="http://schemas.microsoft.com/office/drawing/2014/main" id="{E4D1E624-61AB-E805-68A8-258CE748179D}"/>
              </a:ext>
            </a:extLst>
          </p:cNvPr>
          <p:cNvPicPr>
            <a:picLocks noChangeAspect="1"/>
          </p:cNvPicPr>
          <p:nvPr/>
        </p:nvPicPr>
        <p:blipFill>
          <a:blip r:embed="rId3"/>
          <a:stretch>
            <a:fillRect/>
          </a:stretch>
        </p:blipFill>
        <p:spPr>
          <a:xfrm>
            <a:off x="6093635" y="-3021"/>
            <a:ext cx="6092850" cy="8123800"/>
          </a:xfrm>
          <a:prstGeom prst="rect">
            <a:avLst/>
          </a:prstGeom>
        </p:spPr>
      </p:pic>
      <p:sp>
        <p:nvSpPr>
          <p:cNvPr id="57" name="Rectangle 56">
            <a:extLst>
              <a:ext uri="{FF2B5EF4-FFF2-40B4-BE49-F238E27FC236}">
                <a16:creationId xmlns:a16="http://schemas.microsoft.com/office/drawing/2014/main" id="{28463CAD-0261-172A-11BC-9420497B6A20}"/>
              </a:ext>
            </a:extLst>
          </p:cNvPr>
          <p:cNvSpPr/>
          <p:nvPr/>
        </p:nvSpPr>
        <p:spPr>
          <a:xfrm>
            <a:off x="0" y="-1"/>
            <a:ext cx="12192000" cy="8120779"/>
          </a:xfrm>
          <a:prstGeom prst="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B346B60-A592-6035-2E36-7732F7294C2F}"/>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711CBC16-959A-B712-01E3-9BF20815E61F}"/>
              </a:ext>
            </a:extLst>
          </p:cNvPr>
          <p:cNvSpPr txBox="1"/>
          <p:nvPr/>
        </p:nvSpPr>
        <p:spPr>
          <a:xfrm>
            <a:off x="990081" y="2613363"/>
            <a:ext cx="9791336" cy="1015663"/>
          </a:xfrm>
          <a:prstGeom prst="rect">
            <a:avLst/>
          </a:prstGeom>
          <a:noFill/>
        </p:spPr>
        <p:txBody>
          <a:bodyPr wrap="square" rtlCol="0">
            <a:spAutoFit/>
          </a:bodyPr>
          <a:lstStyle/>
          <a:p>
            <a:r>
              <a:rPr lang="en-GB" sz="6000" dirty="0">
                <a:solidFill>
                  <a:srgbClr val="92D050"/>
                </a:solidFill>
              </a:rPr>
              <a:t>Fancy </a:t>
            </a:r>
            <a:r>
              <a:rPr lang="en-GB" sz="6000" dirty="0">
                <a:solidFill>
                  <a:schemeClr val="bg1"/>
                </a:solidFill>
              </a:rPr>
              <a:t>a night under the sky</a:t>
            </a:r>
            <a:r>
              <a:rPr lang="en-GB" sz="6000" dirty="0">
                <a:solidFill>
                  <a:srgbClr val="92D050"/>
                </a:solidFill>
              </a:rPr>
              <a:t>…</a:t>
            </a:r>
          </a:p>
        </p:txBody>
      </p:sp>
      <p:pic>
        <p:nvPicPr>
          <p:cNvPr id="71" name="Graphic 70" descr="Hamburger Menu Icon with solid fill">
            <a:extLst>
              <a:ext uri="{FF2B5EF4-FFF2-40B4-BE49-F238E27FC236}">
                <a16:creationId xmlns:a16="http://schemas.microsoft.com/office/drawing/2014/main" id="{1ECF8D24-4C44-E2F3-B40A-2DB2B4DBCF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762" y="154235"/>
            <a:ext cx="453623" cy="453623"/>
          </a:xfrm>
          <a:prstGeom prst="rect">
            <a:avLst/>
          </a:prstGeom>
        </p:spPr>
      </p:pic>
      <p:sp>
        <p:nvSpPr>
          <p:cNvPr id="72" name="Rectangle 71">
            <a:extLst>
              <a:ext uri="{FF2B5EF4-FFF2-40B4-BE49-F238E27FC236}">
                <a16:creationId xmlns:a16="http://schemas.microsoft.com/office/drawing/2014/main" id="{C8C78D0B-60B0-B0A7-9D9E-B1F0B1AB9779}"/>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75" name="Rectangle 74">
            <a:extLst>
              <a:ext uri="{FF2B5EF4-FFF2-40B4-BE49-F238E27FC236}">
                <a16:creationId xmlns:a16="http://schemas.microsoft.com/office/drawing/2014/main" id="{74C40B56-4DC1-59BA-BDD7-79E0CAA2798C}"/>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6" name="Graphic 75" descr="Magnifying glass outline">
            <a:extLst>
              <a:ext uri="{FF2B5EF4-FFF2-40B4-BE49-F238E27FC236}">
                <a16:creationId xmlns:a16="http://schemas.microsoft.com/office/drawing/2014/main" id="{90AB128F-86E3-6D6C-C620-D48BE795B59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77" name="TextBox 76">
            <a:extLst>
              <a:ext uri="{FF2B5EF4-FFF2-40B4-BE49-F238E27FC236}">
                <a16:creationId xmlns:a16="http://schemas.microsoft.com/office/drawing/2014/main" id="{EF180D01-ACB1-7520-9BC5-9A23A4B7B2FF}"/>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grpSp>
        <p:nvGrpSpPr>
          <p:cNvPr id="96" name="Group 95">
            <a:extLst>
              <a:ext uri="{FF2B5EF4-FFF2-40B4-BE49-F238E27FC236}">
                <a16:creationId xmlns:a16="http://schemas.microsoft.com/office/drawing/2014/main" id="{AF721131-9766-BCA9-54DC-924FA937AD17}"/>
              </a:ext>
            </a:extLst>
          </p:cNvPr>
          <p:cNvGrpSpPr/>
          <p:nvPr/>
        </p:nvGrpSpPr>
        <p:grpSpPr>
          <a:xfrm>
            <a:off x="14712" y="9423"/>
            <a:ext cx="3085612" cy="1244302"/>
            <a:chOff x="14712" y="9423"/>
            <a:chExt cx="2925419" cy="1244302"/>
          </a:xfrm>
        </p:grpSpPr>
        <p:grpSp>
          <p:nvGrpSpPr>
            <p:cNvPr id="97" name="Group 96">
              <a:extLst>
                <a:ext uri="{FF2B5EF4-FFF2-40B4-BE49-F238E27FC236}">
                  <a16:creationId xmlns:a16="http://schemas.microsoft.com/office/drawing/2014/main" id="{EB915065-744B-2701-9518-3346229E613C}"/>
                </a:ext>
              </a:extLst>
            </p:cNvPr>
            <p:cNvGrpSpPr/>
            <p:nvPr/>
          </p:nvGrpSpPr>
          <p:grpSpPr>
            <a:xfrm>
              <a:off x="14712" y="9423"/>
              <a:ext cx="2925419" cy="1233004"/>
              <a:chOff x="14712" y="9423"/>
              <a:chExt cx="2925419" cy="1233004"/>
            </a:xfrm>
          </p:grpSpPr>
          <p:sp>
            <p:nvSpPr>
              <p:cNvPr id="99" name="Rectangle 98">
                <a:extLst>
                  <a:ext uri="{FF2B5EF4-FFF2-40B4-BE49-F238E27FC236}">
                    <a16:creationId xmlns:a16="http://schemas.microsoft.com/office/drawing/2014/main" id="{39DF746B-667B-3FE2-8665-B054A0C9753F}"/>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D6BD8C64-F8BD-28AD-0D1D-F3DCA9706493}"/>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98" name="Graphic 97">
              <a:extLst>
                <a:ext uri="{FF2B5EF4-FFF2-40B4-BE49-F238E27FC236}">
                  <a16:creationId xmlns:a16="http://schemas.microsoft.com/office/drawing/2014/main" id="{39097160-79B1-6822-A606-113C3167A9F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sp>
        <p:nvSpPr>
          <p:cNvPr id="102" name="TextBox 101">
            <a:extLst>
              <a:ext uri="{FF2B5EF4-FFF2-40B4-BE49-F238E27FC236}">
                <a16:creationId xmlns:a16="http://schemas.microsoft.com/office/drawing/2014/main" id="{C830B970-F5CD-F8C2-9FEA-264D5F4C317B}"/>
              </a:ext>
            </a:extLst>
          </p:cNvPr>
          <p:cNvSpPr txBox="1"/>
          <p:nvPr/>
        </p:nvSpPr>
        <p:spPr>
          <a:xfrm>
            <a:off x="3046425" y="3987748"/>
            <a:ext cx="9791336" cy="1569660"/>
          </a:xfrm>
          <a:prstGeom prst="rect">
            <a:avLst/>
          </a:prstGeom>
          <a:noFill/>
        </p:spPr>
        <p:txBody>
          <a:bodyPr wrap="square" rtlCol="0">
            <a:spAutoFit/>
          </a:bodyPr>
          <a:lstStyle/>
          <a:p>
            <a:r>
              <a:rPr lang="en-GB" sz="4800" dirty="0">
                <a:solidFill>
                  <a:srgbClr val="92D050"/>
                </a:solidFill>
              </a:rPr>
              <a:t>…</a:t>
            </a:r>
            <a:r>
              <a:rPr lang="en-GB" sz="4800" dirty="0">
                <a:solidFill>
                  <a:schemeClr val="bg1"/>
                </a:solidFill>
              </a:rPr>
              <a:t>or a </a:t>
            </a:r>
            <a:r>
              <a:rPr lang="en-GB" sz="4800" dirty="0">
                <a:solidFill>
                  <a:srgbClr val="FFC000"/>
                </a:solidFill>
              </a:rPr>
              <a:t>safari</a:t>
            </a:r>
            <a:r>
              <a:rPr lang="en-GB" sz="4800" dirty="0">
                <a:solidFill>
                  <a:schemeClr val="bg1"/>
                </a:solidFill>
              </a:rPr>
              <a:t> </a:t>
            </a:r>
            <a:r>
              <a:rPr lang="en-GB" sz="4800" dirty="0">
                <a:solidFill>
                  <a:srgbClr val="FFC000"/>
                </a:solidFill>
              </a:rPr>
              <a:t>themed</a:t>
            </a:r>
            <a:r>
              <a:rPr lang="en-GB" sz="4800" dirty="0">
                <a:solidFill>
                  <a:schemeClr val="bg1"/>
                </a:solidFill>
              </a:rPr>
              <a:t> stroll in the 				day</a:t>
            </a:r>
            <a:r>
              <a:rPr lang="en-GB" sz="4800" dirty="0">
                <a:solidFill>
                  <a:srgbClr val="92D050"/>
                </a:solidFill>
              </a:rPr>
              <a:t>…</a:t>
            </a:r>
          </a:p>
        </p:txBody>
      </p:sp>
      <p:sp>
        <p:nvSpPr>
          <p:cNvPr id="113" name="Rounded Rectangle 96">
            <a:extLst>
              <a:ext uri="{FF2B5EF4-FFF2-40B4-BE49-F238E27FC236}">
                <a16:creationId xmlns:a16="http://schemas.microsoft.com/office/drawing/2014/main" id="{7AF7D7BF-BB33-1AB6-31AF-22F135A1503F}"/>
              </a:ext>
            </a:extLst>
          </p:cNvPr>
          <p:cNvSpPr/>
          <p:nvPr/>
        </p:nvSpPr>
        <p:spPr>
          <a:xfrm>
            <a:off x="9251413" y="5994849"/>
            <a:ext cx="2264423" cy="657588"/>
          </a:xfrm>
          <a:prstGeom prst="roundRect">
            <a:avLst>
              <a:gd name="adj" fmla="val 484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Next</a:t>
            </a:r>
            <a:r>
              <a:rPr lang="en-US" dirty="0"/>
              <a:t> </a:t>
            </a:r>
            <a:r>
              <a:rPr lang="en-US" dirty="0">
                <a:solidFill>
                  <a:schemeClr val="tx1"/>
                </a:solidFill>
              </a:rPr>
              <a:t>→</a:t>
            </a:r>
          </a:p>
        </p:txBody>
      </p:sp>
      <p:grpSp>
        <p:nvGrpSpPr>
          <p:cNvPr id="2" name="Group 1">
            <a:extLst>
              <a:ext uri="{FF2B5EF4-FFF2-40B4-BE49-F238E27FC236}">
                <a16:creationId xmlns:a16="http://schemas.microsoft.com/office/drawing/2014/main" id="{789D2AAA-8F83-2CBB-E18E-4A225779FE39}"/>
              </a:ext>
            </a:extLst>
          </p:cNvPr>
          <p:cNvGrpSpPr/>
          <p:nvPr/>
        </p:nvGrpSpPr>
        <p:grpSpPr>
          <a:xfrm>
            <a:off x="12239993" y="-61401"/>
            <a:ext cx="2789278" cy="7643762"/>
            <a:chOff x="13477603" y="1268910"/>
            <a:chExt cx="2789278" cy="7643762"/>
          </a:xfrm>
        </p:grpSpPr>
        <p:sp>
          <p:nvSpPr>
            <p:cNvPr id="3" name="Rectangle 2">
              <a:extLst>
                <a:ext uri="{FF2B5EF4-FFF2-40B4-BE49-F238E27FC236}">
                  <a16:creationId xmlns:a16="http://schemas.microsoft.com/office/drawing/2014/main" id="{81F5299B-23C5-E48A-F785-7C8F7388ECA6}"/>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 name="Rectangle 3">
              <a:extLst>
                <a:ext uri="{FF2B5EF4-FFF2-40B4-BE49-F238E27FC236}">
                  <a16:creationId xmlns:a16="http://schemas.microsoft.com/office/drawing/2014/main" id="{880C09D1-32B0-7B56-2ECD-43826D51769B}"/>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 name="Rounded Rectangle 11">
              <a:extLst>
                <a:ext uri="{FF2B5EF4-FFF2-40B4-BE49-F238E27FC236}">
                  <a16:creationId xmlns:a16="http://schemas.microsoft.com/office/drawing/2014/main" id="{255D33B0-BF25-873E-24DB-82EAB06351B7}"/>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DE52DCF-CF75-D20B-5F2B-1CF52559AC76}"/>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7" name="TextBox 6">
              <a:extLst>
                <a:ext uri="{FF2B5EF4-FFF2-40B4-BE49-F238E27FC236}">
                  <a16:creationId xmlns:a16="http://schemas.microsoft.com/office/drawing/2014/main" id="{C517E3DD-9B54-28BE-3D3A-3195B94E1ED6}"/>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8" name="TextBox 7">
              <a:extLst>
                <a:ext uri="{FF2B5EF4-FFF2-40B4-BE49-F238E27FC236}">
                  <a16:creationId xmlns:a16="http://schemas.microsoft.com/office/drawing/2014/main" id="{CB213D43-D25E-E3C6-EF02-06A30021212A}"/>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9" name="TextBox 8">
              <a:extLst>
                <a:ext uri="{FF2B5EF4-FFF2-40B4-BE49-F238E27FC236}">
                  <a16:creationId xmlns:a16="http://schemas.microsoft.com/office/drawing/2014/main" id="{6EA9F4F5-2F9C-CBD2-FFED-B256A7172D6E}"/>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10" name="TextBox 9">
              <a:extLst>
                <a:ext uri="{FF2B5EF4-FFF2-40B4-BE49-F238E27FC236}">
                  <a16:creationId xmlns:a16="http://schemas.microsoft.com/office/drawing/2014/main" id="{77EC7A4C-18A5-EE3B-859D-A8B935DB1AE6}"/>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11" name="TextBox 10">
              <a:extLst>
                <a:ext uri="{FF2B5EF4-FFF2-40B4-BE49-F238E27FC236}">
                  <a16:creationId xmlns:a16="http://schemas.microsoft.com/office/drawing/2014/main" id="{D9692097-A05A-EC5D-067B-57F9BBFF84B1}"/>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12" name="TextBox 11">
              <a:extLst>
                <a:ext uri="{FF2B5EF4-FFF2-40B4-BE49-F238E27FC236}">
                  <a16:creationId xmlns:a16="http://schemas.microsoft.com/office/drawing/2014/main" id="{AC309960-B312-3990-D4C4-38664EABA748}"/>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13" name="TextBox 12">
              <a:extLst>
                <a:ext uri="{FF2B5EF4-FFF2-40B4-BE49-F238E27FC236}">
                  <a16:creationId xmlns:a16="http://schemas.microsoft.com/office/drawing/2014/main" id="{15D5E9A7-43DD-1B64-5E58-426A3E54DF94}"/>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14" name="TextBox 13">
              <a:extLst>
                <a:ext uri="{FF2B5EF4-FFF2-40B4-BE49-F238E27FC236}">
                  <a16:creationId xmlns:a16="http://schemas.microsoft.com/office/drawing/2014/main" id="{C05025C2-3F13-ACB9-920B-7EE6BFADFC08}"/>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15" name="Group 14">
            <a:extLst>
              <a:ext uri="{FF2B5EF4-FFF2-40B4-BE49-F238E27FC236}">
                <a16:creationId xmlns:a16="http://schemas.microsoft.com/office/drawing/2014/main" id="{F47781D9-0D10-855C-DFC9-EB1FBCB51983}"/>
              </a:ext>
            </a:extLst>
          </p:cNvPr>
          <p:cNvGrpSpPr/>
          <p:nvPr/>
        </p:nvGrpSpPr>
        <p:grpSpPr>
          <a:xfrm>
            <a:off x="-8064" y="8120778"/>
            <a:ext cx="12188952" cy="2927766"/>
            <a:chOff x="-98567" y="17817689"/>
            <a:chExt cx="12188952" cy="2927766"/>
          </a:xfrm>
        </p:grpSpPr>
        <p:sp>
          <p:nvSpPr>
            <p:cNvPr id="16" name="Rectangle 15">
              <a:extLst>
                <a:ext uri="{FF2B5EF4-FFF2-40B4-BE49-F238E27FC236}">
                  <a16:creationId xmlns:a16="http://schemas.microsoft.com/office/drawing/2014/main" id="{A00C28BB-CA0B-6129-F224-E4F36ABA8C4D}"/>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Graphic 16" descr="Squiggle with solid fill">
              <a:extLst>
                <a:ext uri="{FF2B5EF4-FFF2-40B4-BE49-F238E27FC236}">
                  <a16:creationId xmlns:a16="http://schemas.microsoft.com/office/drawing/2014/main" id="{7AF8C023-1BAF-D63D-7AC5-C827A39AFCF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18" name="Graphic 17" descr="Marker with solid fill">
              <a:extLst>
                <a:ext uri="{FF2B5EF4-FFF2-40B4-BE49-F238E27FC236}">
                  <a16:creationId xmlns:a16="http://schemas.microsoft.com/office/drawing/2014/main" id="{3AF6B821-BC6E-CF11-C2A8-835888ED87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19" name="TextBox 18">
              <a:extLst>
                <a:ext uri="{FF2B5EF4-FFF2-40B4-BE49-F238E27FC236}">
                  <a16:creationId xmlns:a16="http://schemas.microsoft.com/office/drawing/2014/main" id="{4DD1B7D1-B321-05EE-8A3C-85005905AC08}"/>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0" name="TextBox 19">
              <a:extLst>
                <a:ext uri="{FF2B5EF4-FFF2-40B4-BE49-F238E27FC236}">
                  <a16:creationId xmlns:a16="http://schemas.microsoft.com/office/drawing/2014/main" id="{0CF35EF0-7C19-51A8-FEFF-5D41EA358D19}"/>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1" name="Straight Connector 20">
              <a:extLst>
                <a:ext uri="{FF2B5EF4-FFF2-40B4-BE49-F238E27FC236}">
                  <a16:creationId xmlns:a16="http://schemas.microsoft.com/office/drawing/2014/main" id="{15DDEF9F-F6AA-98D5-404E-66F4CA4F0993}"/>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5979AA32-F951-AFCF-1C73-87731EE3B0E8}"/>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23" name="TextBox 22">
              <a:extLst>
                <a:ext uri="{FF2B5EF4-FFF2-40B4-BE49-F238E27FC236}">
                  <a16:creationId xmlns:a16="http://schemas.microsoft.com/office/drawing/2014/main" id="{82EE4969-8C40-B248-9907-7A3C4DEA0844}"/>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24" name="TextBox 23">
              <a:extLst>
                <a:ext uri="{FF2B5EF4-FFF2-40B4-BE49-F238E27FC236}">
                  <a16:creationId xmlns:a16="http://schemas.microsoft.com/office/drawing/2014/main" id="{0DE41197-5D3A-35C0-3FCA-122ECE3E63CC}"/>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5" name="Straight Connector 24">
              <a:extLst>
                <a:ext uri="{FF2B5EF4-FFF2-40B4-BE49-F238E27FC236}">
                  <a16:creationId xmlns:a16="http://schemas.microsoft.com/office/drawing/2014/main" id="{6ED5225D-2803-7C72-9EE3-41B1BA86FEEC}"/>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7268A767-89DF-29AB-06A6-952959A73B84}"/>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27" name="TextBox 26">
              <a:extLst>
                <a:ext uri="{FF2B5EF4-FFF2-40B4-BE49-F238E27FC236}">
                  <a16:creationId xmlns:a16="http://schemas.microsoft.com/office/drawing/2014/main" id="{728B5B67-9BCA-6814-5AFB-965FFA6E927E}"/>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28" name="Straight Connector 27">
              <a:extLst>
                <a:ext uri="{FF2B5EF4-FFF2-40B4-BE49-F238E27FC236}">
                  <a16:creationId xmlns:a16="http://schemas.microsoft.com/office/drawing/2014/main" id="{2BBCE3BF-1EA3-9A9D-AFF4-549325E95FA4}"/>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9" name="Graphic 28">
            <a:extLst>
              <a:ext uri="{FF2B5EF4-FFF2-40B4-BE49-F238E27FC236}">
                <a16:creationId xmlns:a16="http://schemas.microsoft.com/office/drawing/2014/main" id="{412CDE4A-4038-2376-5C10-7B1242274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9681" y="10454539"/>
            <a:ext cx="594005" cy="594005"/>
          </a:xfrm>
          <a:prstGeom prst="rect">
            <a:avLst/>
          </a:prstGeom>
        </p:spPr>
      </p:pic>
    </p:spTree>
    <p:extLst>
      <p:ext uri="{BB962C8B-B14F-4D97-AF65-F5344CB8AC3E}">
        <p14:creationId xmlns:p14="http://schemas.microsoft.com/office/powerpoint/2010/main" val="3487390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B4EB3D-7064-35DC-779C-401CAD73090C}"/>
            </a:ext>
          </a:extLst>
        </p:cNvPr>
        <p:cNvGrpSpPr/>
        <p:nvPr/>
      </p:nvGrpSpPr>
      <p:grpSpPr>
        <a:xfrm>
          <a:off x="0" y="0"/>
          <a:ext cx="0" cy="0"/>
          <a:chOff x="0" y="0"/>
          <a:chExt cx="0" cy="0"/>
        </a:xfrm>
      </p:grpSpPr>
      <p:pic>
        <p:nvPicPr>
          <p:cNvPr id="59" name="Picture 58" descr="A walkway with glass walls and a glass roof&#10;&#10;AI-generated content may be incorrect.">
            <a:extLst>
              <a:ext uri="{FF2B5EF4-FFF2-40B4-BE49-F238E27FC236}">
                <a16:creationId xmlns:a16="http://schemas.microsoft.com/office/drawing/2014/main" id="{0089EC7F-6E24-649A-A3A4-53DDC472C2B0}"/>
              </a:ext>
            </a:extLst>
          </p:cNvPr>
          <p:cNvPicPr>
            <a:picLocks noChangeAspect="1"/>
          </p:cNvPicPr>
          <p:nvPr/>
        </p:nvPicPr>
        <p:blipFill>
          <a:blip r:embed="rId3"/>
          <a:stretch>
            <a:fillRect/>
          </a:stretch>
        </p:blipFill>
        <p:spPr>
          <a:xfrm>
            <a:off x="0" y="0"/>
            <a:ext cx="6092850" cy="8123800"/>
          </a:xfrm>
          <a:prstGeom prst="rect">
            <a:avLst/>
          </a:prstGeom>
        </p:spPr>
      </p:pic>
      <p:pic>
        <p:nvPicPr>
          <p:cNvPr id="60" name="Picture 59" descr="A walkway with glass walls and a glass roof&#10;&#10;AI-generated content may be incorrect.">
            <a:extLst>
              <a:ext uri="{FF2B5EF4-FFF2-40B4-BE49-F238E27FC236}">
                <a16:creationId xmlns:a16="http://schemas.microsoft.com/office/drawing/2014/main" id="{7AC2C2EC-5CB6-C597-BC4D-2357738B2714}"/>
              </a:ext>
            </a:extLst>
          </p:cNvPr>
          <p:cNvPicPr>
            <a:picLocks noChangeAspect="1"/>
          </p:cNvPicPr>
          <p:nvPr/>
        </p:nvPicPr>
        <p:blipFill>
          <a:blip r:embed="rId3"/>
          <a:stretch>
            <a:fillRect/>
          </a:stretch>
        </p:blipFill>
        <p:spPr>
          <a:xfrm>
            <a:off x="6093635" y="-3021"/>
            <a:ext cx="6092850" cy="8123800"/>
          </a:xfrm>
          <a:prstGeom prst="rect">
            <a:avLst/>
          </a:prstGeom>
        </p:spPr>
      </p:pic>
      <p:sp>
        <p:nvSpPr>
          <p:cNvPr id="57" name="Rectangle 56">
            <a:extLst>
              <a:ext uri="{FF2B5EF4-FFF2-40B4-BE49-F238E27FC236}">
                <a16:creationId xmlns:a16="http://schemas.microsoft.com/office/drawing/2014/main" id="{75D07751-F372-3416-AE24-5DB6E7BED8CF}"/>
              </a:ext>
            </a:extLst>
          </p:cNvPr>
          <p:cNvSpPr/>
          <p:nvPr/>
        </p:nvSpPr>
        <p:spPr>
          <a:xfrm>
            <a:off x="0" y="-1"/>
            <a:ext cx="12192000" cy="8120779"/>
          </a:xfrm>
          <a:prstGeom prst="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1183E1A0-3B3D-778F-0941-7D9411B61355}"/>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71" name="Graphic 70" descr="Hamburger Menu Icon with solid fill">
            <a:extLst>
              <a:ext uri="{FF2B5EF4-FFF2-40B4-BE49-F238E27FC236}">
                <a16:creationId xmlns:a16="http://schemas.microsoft.com/office/drawing/2014/main" id="{DD774071-B363-1219-D69B-6E1216332C4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762" y="154235"/>
            <a:ext cx="453623" cy="453623"/>
          </a:xfrm>
          <a:prstGeom prst="rect">
            <a:avLst/>
          </a:prstGeom>
        </p:spPr>
      </p:pic>
      <p:sp>
        <p:nvSpPr>
          <p:cNvPr id="72" name="Rectangle 71">
            <a:extLst>
              <a:ext uri="{FF2B5EF4-FFF2-40B4-BE49-F238E27FC236}">
                <a16:creationId xmlns:a16="http://schemas.microsoft.com/office/drawing/2014/main" id="{35964606-C7EA-1DA2-66E0-6985B36E9E4E}"/>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75" name="Rectangle 74">
            <a:extLst>
              <a:ext uri="{FF2B5EF4-FFF2-40B4-BE49-F238E27FC236}">
                <a16:creationId xmlns:a16="http://schemas.microsoft.com/office/drawing/2014/main" id="{7B200CE8-0F9B-CFFC-3309-2746FB01A4AE}"/>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6" name="Graphic 75" descr="Magnifying glass outline">
            <a:extLst>
              <a:ext uri="{FF2B5EF4-FFF2-40B4-BE49-F238E27FC236}">
                <a16:creationId xmlns:a16="http://schemas.microsoft.com/office/drawing/2014/main" id="{311E6686-CD8F-0FEE-0EE3-4510001604D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77" name="TextBox 76">
            <a:extLst>
              <a:ext uri="{FF2B5EF4-FFF2-40B4-BE49-F238E27FC236}">
                <a16:creationId xmlns:a16="http://schemas.microsoft.com/office/drawing/2014/main" id="{3CFCA931-2100-61DC-F77E-F8E30DB8E2D7}"/>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grpSp>
        <p:nvGrpSpPr>
          <p:cNvPr id="96" name="Group 95">
            <a:extLst>
              <a:ext uri="{FF2B5EF4-FFF2-40B4-BE49-F238E27FC236}">
                <a16:creationId xmlns:a16="http://schemas.microsoft.com/office/drawing/2014/main" id="{00DDF70C-E890-CFBA-F440-CF22218BEA0D}"/>
              </a:ext>
            </a:extLst>
          </p:cNvPr>
          <p:cNvGrpSpPr/>
          <p:nvPr/>
        </p:nvGrpSpPr>
        <p:grpSpPr>
          <a:xfrm>
            <a:off x="14712" y="9423"/>
            <a:ext cx="3085612" cy="1244302"/>
            <a:chOff x="14712" y="9423"/>
            <a:chExt cx="2925419" cy="1244302"/>
          </a:xfrm>
        </p:grpSpPr>
        <p:grpSp>
          <p:nvGrpSpPr>
            <p:cNvPr id="97" name="Group 96">
              <a:extLst>
                <a:ext uri="{FF2B5EF4-FFF2-40B4-BE49-F238E27FC236}">
                  <a16:creationId xmlns:a16="http://schemas.microsoft.com/office/drawing/2014/main" id="{04C06875-7A9F-CF54-0E02-5A31A7E9AF85}"/>
                </a:ext>
              </a:extLst>
            </p:cNvPr>
            <p:cNvGrpSpPr/>
            <p:nvPr/>
          </p:nvGrpSpPr>
          <p:grpSpPr>
            <a:xfrm>
              <a:off x="14712" y="9423"/>
              <a:ext cx="2925419" cy="1233004"/>
              <a:chOff x="14712" y="9423"/>
              <a:chExt cx="2925419" cy="1233004"/>
            </a:xfrm>
          </p:grpSpPr>
          <p:sp>
            <p:nvSpPr>
              <p:cNvPr id="99" name="Rectangle 98">
                <a:extLst>
                  <a:ext uri="{FF2B5EF4-FFF2-40B4-BE49-F238E27FC236}">
                    <a16:creationId xmlns:a16="http://schemas.microsoft.com/office/drawing/2014/main" id="{791C778A-EB2E-43B2-29EF-53051CA5F6B4}"/>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39C8B1A0-838D-B6B3-D37D-C54DCB76D9B5}"/>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98" name="Graphic 97">
              <a:extLst>
                <a:ext uri="{FF2B5EF4-FFF2-40B4-BE49-F238E27FC236}">
                  <a16:creationId xmlns:a16="http://schemas.microsoft.com/office/drawing/2014/main" id="{99421B7F-D8E5-B5FE-2578-33BE6F13EA0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grpSp>
        <p:nvGrpSpPr>
          <p:cNvPr id="2" name="Group 1">
            <a:extLst>
              <a:ext uri="{FF2B5EF4-FFF2-40B4-BE49-F238E27FC236}">
                <a16:creationId xmlns:a16="http://schemas.microsoft.com/office/drawing/2014/main" id="{D780D2D3-647B-C02B-C726-AE5440331529}"/>
              </a:ext>
            </a:extLst>
          </p:cNvPr>
          <p:cNvGrpSpPr/>
          <p:nvPr/>
        </p:nvGrpSpPr>
        <p:grpSpPr>
          <a:xfrm>
            <a:off x="12239993" y="-61401"/>
            <a:ext cx="2789278" cy="7643762"/>
            <a:chOff x="13477603" y="1268910"/>
            <a:chExt cx="2789278" cy="7643762"/>
          </a:xfrm>
        </p:grpSpPr>
        <p:sp>
          <p:nvSpPr>
            <p:cNvPr id="3" name="Rectangle 2">
              <a:extLst>
                <a:ext uri="{FF2B5EF4-FFF2-40B4-BE49-F238E27FC236}">
                  <a16:creationId xmlns:a16="http://schemas.microsoft.com/office/drawing/2014/main" id="{012F50EC-7019-D6EA-5F58-EFD9F9E21066}"/>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 name="Rectangle 3">
              <a:extLst>
                <a:ext uri="{FF2B5EF4-FFF2-40B4-BE49-F238E27FC236}">
                  <a16:creationId xmlns:a16="http://schemas.microsoft.com/office/drawing/2014/main" id="{6CEE96D3-4C7D-F4A7-5A1E-CFB743ADF7A7}"/>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 name="Rounded Rectangle 11">
              <a:extLst>
                <a:ext uri="{FF2B5EF4-FFF2-40B4-BE49-F238E27FC236}">
                  <a16:creationId xmlns:a16="http://schemas.microsoft.com/office/drawing/2014/main" id="{9412EC26-CD63-5735-2242-CA6F3977E41A}"/>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68CD9C9-21F4-04D8-CCE6-005FB7443702}"/>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7" name="TextBox 6">
              <a:extLst>
                <a:ext uri="{FF2B5EF4-FFF2-40B4-BE49-F238E27FC236}">
                  <a16:creationId xmlns:a16="http://schemas.microsoft.com/office/drawing/2014/main" id="{C3F31C90-C45D-F653-35BA-6E7CF33A5B26}"/>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8" name="TextBox 7">
              <a:extLst>
                <a:ext uri="{FF2B5EF4-FFF2-40B4-BE49-F238E27FC236}">
                  <a16:creationId xmlns:a16="http://schemas.microsoft.com/office/drawing/2014/main" id="{0D48A6CA-C6B3-5077-8523-D7188C24F009}"/>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9" name="TextBox 8">
              <a:extLst>
                <a:ext uri="{FF2B5EF4-FFF2-40B4-BE49-F238E27FC236}">
                  <a16:creationId xmlns:a16="http://schemas.microsoft.com/office/drawing/2014/main" id="{2D4146DB-9A35-6F42-550A-4E6B38CD8781}"/>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10" name="TextBox 9">
              <a:extLst>
                <a:ext uri="{FF2B5EF4-FFF2-40B4-BE49-F238E27FC236}">
                  <a16:creationId xmlns:a16="http://schemas.microsoft.com/office/drawing/2014/main" id="{BA79F493-0091-4C4E-AE81-DFA6EB614CB4}"/>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11" name="TextBox 10">
              <a:extLst>
                <a:ext uri="{FF2B5EF4-FFF2-40B4-BE49-F238E27FC236}">
                  <a16:creationId xmlns:a16="http://schemas.microsoft.com/office/drawing/2014/main" id="{4FC0A6DD-3FE6-6C89-9710-9FCC4AD8C7B7}"/>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12" name="TextBox 11">
              <a:extLst>
                <a:ext uri="{FF2B5EF4-FFF2-40B4-BE49-F238E27FC236}">
                  <a16:creationId xmlns:a16="http://schemas.microsoft.com/office/drawing/2014/main" id="{60CF90D4-4508-0518-67F8-50517EDEACF3}"/>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13" name="TextBox 12">
              <a:extLst>
                <a:ext uri="{FF2B5EF4-FFF2-40B4-BE49-F238E27FC236}">
                  <a16:creationId xmlns:a16="http://schemas.microsoft.com/office/drawing/2014/main" id="{04B57353-D283-3B5D-1930-4D0A0CEA6D43}"/>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14" name="TextBox 13">
              <a:extLst>
                <a:ext uri="{FF2B5EF4-FFF2-40B4-BE49-F238E27FC236}">
                  <a16:creationId xmlns:a16="http://schemas.microsoft.com/office/drawing/2014/main" id="{71F0F453-CCB1-4679-7A66-74F082F17451}"/>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8" name="Picture 17" descr="A building with a curved roof&#10;&#10;AI-generated content may be incorrect.">
            <a:extLst>
              <a:ext uri="{FF2B5EF4-FFF2-40B4-BE49-F238E27FC236}">
                <a16:creationId xmlns:a16="http://schemas.microsoft.com/office/drawing/2014/main" id="{FED7739F-1A08-6912-DE9C-77251CCD7EF4}"/>
              </a:ext>
            </a:extLst>
          </p:cNvPr>
          <p:cNvPicPr>
            <a:picLocks noChangeAspect="1"/>
          </p:cNvPicPr>
          <p:nvPr/>
        </p:nvPicPr>
        <p:blipFill>
          <a:blip r:embed="rId10"/>
          <a:stretch>
            <a:fillRect/>
          </a:stretch>
        </p:blipFill>
        <p:spPr>
          <a:xfrm>
            <a:off x="9137739" y="4635980"/>
            <a:ext cx="2866418" cy="1612360"/>
          </a:xfrm>
          <a:prstGeom prst="roundRect">
            <a:avLst>
              <a:gd name="adj" fmla="val 15373"/>
            </a:avLst>
          </a:prstGeom>
        </p:spPr>
      </p:pic>
      <p:pic>
        <p:nvPicPr>
          <p:cNvPr id="20" name="Picture 19" descr="A wooden sauna with a towel on the bench&#10;&#10;AI-generated content may be incorrect.">
            <a:extLst>
              <a:ext uri="{FF2B5EF4-FFF2-40B4-BE49-F238E27FC236}">
                <a16:creationId xmlns:a16="http://schemas.microsoft.com/office/drawing/2014/main" id="{04316046-3B27-F964-EA72-679F4F9FD8B0}"/>
              </a:ext>
            </a:extLst>
          </p:cNvPr>
          <p:cNvPicPr>
            <a:picLocks noChangeAspect="1"/>
          </p:cNvPicPr>
          <p:nvPr/>
        </p:nvPicPr>
        <p:blipFill>
          <a:blip r:embed="rId11"/>
          <a:stretch>
            <a:fillRect/>
          </a:stretch>
        </p:blipFill>
        <p:spPr>
          <a:xfrm>
            <a:off x="7088576" y="1644112"/>
            <a:ext cx="4014970" cy="2678738"/>
          </a:xfrm>
          <a:prstGeom prst="roundRect">
            <a:avLst>
              <a:gd name="adj" fmla="val 15373"/>
            </a:avLst>
          </a:prstGeom>
        </p:spPr>
      </p:pic>
      <p:pic>
        <p:nvPicPr>
          <p:cNvPr id="21" name="Picture 20" descr="A pillow with owls on it&#10;&#10;AI-generated content may be incorrect.">
            <a:extLst>
              <a:ext uri="{FF2B5EF4-FFF2-40B4-BE49-F238E27FC236}">
                <a16:creationId xmlns:a16="http://schemas.microsoft.com/office/drawing/2014/main" id="{AD655AFA-1964-B48C-5F14-48EC9E586F9A}"/>
              </a:ext>
            </a:extLst>
          </p:cNvPr>
          <p:cNvPicPr>
            <a:picLocks noChangeAspect="1"/>
          </p:cNvPicPr>
          <p:nvPr/>
        </p:nvPicPr>
        <p:blipFill>
          <a:blip r:embed="rId12"/>
          <a:stretch>
            <a:fillRect/>
          </a:stretch>
        </p:blipFill>
        <p:spPr>
          <a:xfrm>
            <a:off x="6826118" y="6361345"/>
            <a:ext cx="2161891" cy="1442387"/>
          </a:xfrm>
          <a:prstGeom prst="roundRect">
            <a:avLst>
              <a:gd name="adj" fmla="val 15373"/>
            </a:avLst>
          </a:prstGeom>
        </p:spPr>
      </p:pic>
      <p:sp>
        <p:nvSpPr>
          <p:cNvPr id="22" name="TextBox 21">
            <a:extLst>
              <a:ext uri="{FF2B5EF4-FFF2-40B4-BE49-F238E27FC236}">
                <a16:creationId xmlns:a16="http://schemas.microsoft.com/office/drawing/2014/main" id="{BA560533-2C52-C5E8-6A1B-00283DEDD462}"/>
              </a:ext>
            </a:extLst>
          </p:cNvPr>
          <p:cNvSpPr txBox="1"/>
          <p:nvPr/>
        </p:nvSpPr>
        <p:spPr>
          <a:xfrm>
            <a:off x="830007" y="2484102"/>
            <a:ext cx="5142435" cy="1754326"/>
          </a:xfrm>
          <a:prstGeom prst="rect">
            <a:avLst/>
          </a:prstGeom>
          <a:noFill/>
        </p:spPr>
        <p:txBody>
          <a:bodyPr wrap="square" rtlCol="0">
            <a:spAutoFit/>
          </a:bodyPr>
          <a:lstStyle/>
          <a:p>
            <a:pPr algn="just"/>
            <a:r>
              <a:rPr lang="en-GB" dirty="0">
                <a:solidFill>
                  <a:schemeClr val="bg1"/>
                </a:solidFill>
              </a:rPr>
              <a:t>Sections </a:t>
            </a:r>
            <a:r>
              <a:rPr lang="en-GB" u="sng" dirty="0">
                <a:solidFill>
                  <a:srgbClr val="FFC000"/>
                </a:solidFill>
              </a:rPr>
              <a:t>should</a:t>
            </a:r>
            <a:r>
              <a:rPr lang="en-GB" dirty="0">
                <a:solidFill>
                  <a:schemeClr val="bg1"/>
                </a:solidFill>
              </a:rPr>
              <a:t> clearly be separated by lines or page breaks followed by relevant headings, giving space to read and distinguish content. Sections should clearly be separated by lines or page breaks followed by relevant headings, giving space to read and distinguish content. </a:t>
            </a:r>
          </a:p>
        </p:txBody>
      </p:sp>
      <p:sp>
        <p:nvSpPr>
          <p:cNvPr id="24" name="TextBox 23">
            <a:extLst>
              <a:ext uri="{FF2B5EF4-FFF2-40B4-BE49-F238E27FC236}">
                <a16:creationId xmlns:a16="http://schemas.microsoft.com/office/drawing/2014/main" id="{9FDE827F-A1F1-3733-E3E5-18C8138E6408}"/>
              </a:ext>
            </a:extLst>
          </p:cNvPr>
          <p:cNvSpPr txBox="1"/>
          <p:nvPr/>
        </p:nvSpPr>
        <p:spPr>
          <a:xfrm>
            <a:off x="830007" y="1851017"/>
            <a:ext cx="5428562" cy="523220"/>
          </a:xfrm>
          <a:prstGeom prst="rect">
            <a:avLst/>
          </a:prstGeom>
          <a:noFill/>
        </p:spPr>
        <p:txBody>
          <a:bodyPr wrap="square" rtlCol="0">
            <a:spAutoFit/>
          </a:bodyPr>
          <a:lstStyle/>
          <a:p>
            <a:r>
              <a:rPr lang="en-GB" sz="2800" dirty="0">
                <a:solidFill>
                  <a:srgbClr val="FFC000"/>
                </a:solidFill>
              </a:rPr>
              <a:t>Book </a:t>
            </a:r>
            <a:r>
              <a:rPr lang="en-GB" sz="2800" dirty="0">
                <a:solidFill>
                  <a:schemeClr val="bg1"/>
                </a:solidFill>
              </a:rPr>
              <a:t>for up to a week in our hotel.</a:t>
            </a:r>
          </a:p>
        </p:txBody>
      </p:sp>
      <p:sp>
        <p:nvSpPr>
          <p:cNvPr id="25" name="Rectangle 24">
            <a:extLst>
              <a:ext uri="{FF2B5EF4-FFF2-40B4-BE49-F238E27FC236}">
                <a16:creationId xmlns:a16="http://schemas.microsoft.com/office/drawing/2014/main" id="{E332BE80-494A-BDE7-A074-6D48BABE08FA}"/>
              </a:ext>
            </a:extLst>
          </p:cNvPr>
          <p:cNvSpPr/>
          <p:nvPr/>
        </p:nvSpPr>
        <p:spPr>
          <a:xfrm>
            <a:off x="-2468" y="8137842"/>
            <a:ext cx="12188952" cy="99665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Rounded Rectangle 96">
            <a:extLst>
              <a:ext uri="{FF2B5EF4-FFF2-40B4-BE49-F238E27FC236}">
                <a16:creationId xmlns:a16="http://schemas.microsoft.com/office/drawing/2014/main" id="{C28039E6-2978-0F25-2A27-B0E066F708C2}"/>
              </a:ext>
            </a:extLst>
          </p:cNvPr>
          <p:cNvSpPr/>
          <p:nvPr/>
        </p:nvSpPr>
        <p:spPr>
          <a:xfrm>
            <a:off x="822327" y="4456915"/>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Enter First Name </a:t>
            </a:r>
          </a:p>
        </p:txBody>
      </p:sp>
      <p:sp>
        <p:nvSpPr>
          <p:cNvPr id="27" name="Rounded Rectangle 96">
            <a:extLst>
              <a:ext uri="{FF2B5EF4-FFF2-40B4-BE49-F238E27FC236}">
                <a16:creationId xmlns:a16="http://schemas.microsoft.com/office/drawing/2014/main" id="{EA672557-80A7-AACA-D860-FF02D84CE07D}"/>
              </a:ext>
            </a:extLst>
          </p:cNvPr>
          <p:cNvSpPr/>
          <p:nvPr/>
        </p:nvSpPr>
        <p:spPr>
          <a:xfrm>
            <a:off x="822327" y="5707586"/>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Enter Last Name </a:t>
            </a:r>
          </a:p>
        </p:txBody>
      </p:sp>
      <p:sp>
        <p:nvSpPr>
          <p:cNvPr id="29" name="Rounded Rectangle 96">
            <a:extLst>
              <a:ext uri="{FF2B5EF4-FFF2-40B4-BE49-F238E27FC236}">
                <a16:creationId xmlns:a16="http://schemas.microsoft.com/office/drawing/2014/main" id="{3481C0A5-F61F-D12E-36C8-942BE7EBEBB3}"/>
              </a:ext>
            </a:extLst>
          </p:cNvPr>
          <p:cNvSpPr/>
          <p:nvPr/>
        </p:nvSpPr>
        <p:spPr>
          <a:xfrm>
            <a:off x="822327" y="6944188"/>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Email Address</a:t>
            </a:r>
          </a:p>
        </p:txBody>
      </p:sp>
      <p:sp>
        <p:nvSpPr>
          <p:cNvPr id="32" name="Rounded Rectangle 96">
            <a:extLst>
              <a:ext uri="{FF2B5EF4-FFF2-40B4-BE49-F238E27FC236}">
                <a16:creationId xmlns:a16="http://schemas.microsoft.com/office/drawing/2014/main" id="{898B3BE8-2668-3D84-3D99-53440F79FA24}"/>
              </a:ext>
            </a:extLst>
          </p:cNvPr>
          <p:cNvSpPr/>
          <p:nvPr/>
        </p:nvSpPr>
        <p:spPr>
          <a:xfrm>
            <a:off x="830007" y="8212883"/>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Range of Visit</a:t>
            </a:r>
          </a:p>
        </p:txBody>
      </p:sp>
      <p:pic>
        <p:nvPicPr>
          <p:cNvPr id="33" name="Graphic 32" descr="Daily calendar with solid fill">
            <a:extLst>
              <a:ext uri="{FF2B5EF4-FFF2-40B4-BE49-F238E27FC236}">
                <a16:creationId xmlns:a16="http://schemas.microsoft.com/office/drawing/2014/main" id="{2539FA17-A19F-EFBB-C42F-1DB46CA454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414703" y="8892522"/>
            <a:ext cx="3127310" cy="3127310"/>
          </a:xfrm>
          <a:prstGeom prst="rect">
            <a:avLst/>
          </a:prstGeom>
        </p:spPr>
      </p:pic>
      <p:sp>
        <p:nvSpPr>
          <p:cNvPr id="34" name="Rounded Rectangle 96">
            <a:extLst>
              <a:ext uri="{FF2B5EF4-FFF2-40B4-BE49-F238E27FC236}">
                <a16:creationId xmlns:a16="http://schemas.microsoft.com/office/drawing/2014/main" id="{13EBB5F7-315C-E027-831D-77B6C4617101}"/>
              </a:ext>
            </a:extLst>
          </p:cNvPr>
          <p:cNvSpPr/>
          <p:nvPr/>
        </p:nvSpPr>
        <p:spPr>
          <a:xfrm>
            <a:off x="792734" y="11848315"/>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Number of Visitors</a:t>
            </a:r>
          </a:p>
        </p:txBody>
      </p:sp>
      <p:cxnSp>
        <p:nvCxnSpPr>
          <p:cNvPr id="16" name="Straight Connector 15">
            <a:extLst>
              <a:ext uri="{FF2B5EF4-FFF2-40B4-BE49-F238E27FC236}">
                <a16:creationId xmlns:a16="http://schemas.microsoft.com/office/drawing/2014/main" id="{27AC4040-BCA7-DF30-E4C9-A5C0918B918F}"/>
              </a:ext>
            </a:extLst>
          </p:cNvPr>
          <p:cNvCxnSpPr>
            <a:cxnSpLocks/>
          </p:cNvCxnSpPr>
          <p:nvPr/>
        </p:nvCxnSpPr>
        <p:spPr>
          <a:xfrm>
            <a:off x="6399895" y="8794096"/>
            <a:ext cx="0" cy="3782600"/>
          </a:xfrm>
          <a:prstGeom prst="line">
            <a:avLst/>
          </a:prstGeom>
          <a:ln w="12700">
            <a:solidFill>
              <a:schemeClr val="tx1"/>
            </a:solidFill>
          </a:ln>
        </p:spPr>
        <p:style>
          <a:lnRef idx="1">
            <a:schemeClr val="accent2"/>
          </a:lnRef>
          <a:fillRef idx="0">
            <a:schemeClr val="accent2"/>
          </a:fillRef>
          <a:effectRef idx="0">
            <a:schemeClr val="accent2"/>
          </a:effectRef>
          <a:fontRef idx="minor">
            <a:schemeClr val="tx1"/>
          </a:fontRef>
        </p:style>
      </p:cxnSp>
      <p:pic>
        <p:nvPicPr>
          <p:cNvPr id="23" name="Picture 22" descr="A bedroom with a green bed and a plant&#10;&#10;AI-generated content may be incorrect.">
            <a:extLst>
              <a:ext uri="{FF2B5EF4-FFF2-40B4-BE49-F238E27FC236}">
                <a16:creationId xmlns:a16="http://schemas.microsoft.com/office/drawing/2014/main" id="{0995F10D-81B7-CDEA-7719-C940E5C0A481}"/>
              </a:ext>
            </a:extLst>
          </p:cNvPr>
          <p:cNvPicPr>
            <a:picLocks noChangeAspect="1"/>
          </p:cNvPicPr>
          <p:nvPr/>
        </p:nvPicPr>
        <p:blipFill>
          <a:blip r:embed="rId15"/>
          <a:stretch>
            <a:fillRect/>
          </a:stretch>
        </p:blipFill>
        <p:spPr>
          <a:xfrm>
            <a:off x="7755973" y="10581224"/>
            <a:ext cx="3168317" cy="2114406"/>
          </a:xfrm>
          <a:prstGeom prst="roundRect">
            <a:avLst>
              <a:gd name="adj" fmla="val 9924"/>
            </a:avLst>
          </a:prstGeom>
        </p:spPr>
      </p:pic>
      <p:sp>
        <p:nvSpPr>
          <p:cNvPr id="36" name="TextBox 35">
            <a:extLst>
              <a:ext uri="{FF2B5EF4-FFF2-40B4-BE49-F238E27FC236}">
                <a16:creationId xmlns:a16="http://schemas.microsoft.com/office/drawing/2014/main" id="{3DC85CC7-D4BD-9F01-7F23-5FB9DC8CDC29}"/>
              </a:ext>
            </a:extLst>
          </p:cNvPr>
          <p:cNvSpPr txBox="1"/>
          <p:nvPr/>
        </p:nvSpPr>
        <p:spPr>
          <a:xfrm>
            <a:off x="6577916" y="9213339"/>
            <a:ext cx="5428562" cy="830997"/>
          </a:xfrm>
          <a:prstGeom prst="rect">
            <a:avLst/>
          </a:prstGeom>
          <a:noFill/>
        </p:spPr>
        <p:txBody>
          <a:bodyPr wrap="square" rtlCol="0">
            <a:spAutoFit/>
          </a:bodyPr>
          <a:lstStyle/>
          <a:p>
            <a:pPr algn="ctr"/>
            <a:r>
              <a:rPr lang="en-GB" sz="2400" dirty="0">
                <a:solidFill>
                  <a:srgbClr val="FFC000"/>
                </a:solidFill>
              </a:rPr>
              <a:t>Suggested Room </a:t>
            </a:r>
            <a:r>
              <a:rPr lang="en-GB" sz="2400" dirty="0"/>
              <a:t>type based on number of visitors.</a:t>
            </a:r>
          </a:p>
        </p:txBody>
      </p:sp>
      <p:sp>
        <p:nvSpPr>
          <p:cNvPr id="37" name="TextBox 36">
            <a:extLst>
              <a:ext uri="{FF2B5EF4-FFF2-40B4-BE49-F238E27FC236}">
                <a16:creationId xmlns:a16="http://schemas.microsoft.com/office/drawing/2014/main" id="{DFB8D419-F1F0-E790-2AA7-E8999299037D}"/>
              </a:ext>
            </a:extLst>
          </p:cNvPr>
          <p:cNvSpPr txBox="1"/>
          <p:nvPr/>
        </p:nvSpPr>
        <p:spPr>
          <a:xfrm>
            <a:off x="6493223" y="10007314"/>
            <a:ext cx="5428562" cy="400110"/>
          </a:xfrm>
          <a:prstGeom prst="rect">
            <a:avLst/>
          </a:prstGeom>
          <a:noFill/>
        </p:spPr>
        <p:txBody>
          <a:bodyPr wrap="square" rtlCol="0">
            <a:spAutoFit/>
          </a:bodyPr>
          <a:lstStyle/>
          <a:p>
            <a:pPr algn="ctr"/>
            <a:r>
              <a:rPr lang="en-GB" sz="2000" dirty="0">
                <a:solidFill>
                  <a:srgbClr val="92D050"/>
                </a:solidFill>
              </a:rPr>
              <a:t>Double Bed : Large (4.5m x 4.5m)</a:t>
            </a:r>
          </a:p>
        </p:txBody>
      </p:sp>
      <p:sp>
        <p:nvSpPr>
          <p:cNvPr id="19" name="Rounded Rectangle 96">
            <a:extLst>
              <a:ext uri="{FF2B5EF4-FFF2-40B4-BE49-F238E27FC236}">
                <a16:creationId xmlns:a16="http://schemas.microsoft.com/office/drawing/2014/main" id="{7A76FC76-E533-2422-D216-BCD283952A3F}"/>
              </a:ext>
            </a:extLst>
          </p:cNvPr>
          <p:cNvSpPr/>
          <p:nvPr/>
        </p:nvSpPr>
        <p:spPr>
          <a:xfrm>
            <a:off x="752840" y="16897914"/>
            <a:ext cx="2476888" cy="875468"/>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Proceed to Payment</a:t>
            </a:r>
            <a:endParaRPr lang="en-US" dirty="0">
              <a:solidFill>
                <a:schemeClr val="tx1"/>
              </a:solidFill>
            </a:endParaRPr>
          </a:p>
        </p:txBody>
      </p:sp>
      <p:grpSp>
        <p:nvGrpSpPr>
          <p:cNvPr id="39" name="Group 38">
            <a:extLst>
              <a:ext uri="{FF2B5EF4-FFF2-40B4-BE49-F238E27FC236}">
                <a16:creationId xmlns:a16="http://schemas.microsoft.com/office/drawing/2014/main" id="{E1A12CC5-C155-275E-1CF8-A85E39DD569F}"/>
              </a:ext>
            </a:extLst>
          </p:cNvPr>
          <p:cNvGrpSpPr/>
          <p:nvPr/>
        </p:nvGrpSpPr>
        <p:grpSpPr>
          <a:xfrm>
            <a:off x="14712" y="18101349"/>
            <a:ext cx="12188952" cy="2927766"/>
            <a:chOff x="-98567" y="17817689"/>
            <a:chExt cx="12188952" cy="2927766"/>
          </a:xfrm>
        </p:grpSpPr>
        <p:sp>
          <p:nvSpPr>
            <p:cNvPr id="40" name="Rectangle 39">
              <a:extLst>
                <a:ext uri="{FF2B5EF4-FFF2-40B4-BE49-F238E27FC236}">
                  <a16:creationId xmlns:a16="http://schemas.microsoft.com/office/drawing/2014/main" id="{EDE2D6CE-419C-3F89-799F-D7DE4A45EF5B}"/>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1" name="Graphic 40" descr="Squiggle with solid fill">
              <a:extLst>
                <a:ext uri="{FF2B5EF4-FFF2-40B4-BE49-F238E27FC236}">
                  <a16:creationId xmlns:a16="http://schemas.microsoft.com/office/drawing/2014/main" id="{94ADA598-1090-E9F9-82B2-D91BB0EAE58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470232">
              <a:off x="73232" y="18283993"/>
              <a:ext cx="1132659" cy="1132659"/>
            </a:xfrm>
            <a:prstGeom prst="rect">
              <a:avLst/>
            </a:prstGeom>
          </p:spPr>
        </p:pic>
        <p:pic>
          <p:nvPicPr>
            <p:cNvPr id="42" name="Graphic 41" descr="Marker with solid fill">
              <a:extLst>
                <a:ext uri="{FF2B5EF4-FFF2-40B4-BE49-F238E27FC236}">
                  <a16:creationId xmlns:a16="http://schemas.microsoft.com/office/drawing/2014/main" id="{924BC8E3-300C-72ED-92A1-7FECD4B842F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0915" y="17912407"/>
              <a:ext cx="706916" cy="706916"/>
            </a:xfrm>
            <a:prstGeom prst="rect">
              <a:avLst/>
            </a:prstGeom>
          </p:spPr>
        </p:pic>
        <p:sp>
          <p:nvSpPr>
            <p:cNvPr id="43" name="TextBox 42">
              <a:extLst>
                <a:ext uri="{FF2B5EF4-FFF2-40B4-BE49-F238E27FC236}">
                  <a16:creationId xmlns:a16="http://schemas.microsoft.com/office/drawing/2014/main" id="{0621455E-045B-EF2A-2A33-D0CC6214A194}"/>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44" name="TextBox 43">
              <a:extLst>
                <a:ext uri="{FF2B5EF4-FFF2-40B4-BE49-F238E27FC236}">
                  <a16:creationId xmlns:a16="http://schemas.microsoft.com/office/drawing/2014/main" id="{9BF3092B-20E0-E0FF-F51F-B0FF64D98B4B}"/>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45" name="Straight Connector 44">
              <a:extLst>
                <a:ext uri="{FF2B5EF4-FFF2-40B4-BE49-F238E27FC236}">
                  <a16:creationId xmlns:a16="http://schemas.microsoft.com/office/drawing/2014/main" id="{91D2C1E7-FB23-9132-FD47-5DBE6DF9F6C3}"/>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6" name="TextBox 45">
              <a:extLst>
                <a:ext uri="{FF2B5EF4-FFF2-40B4-BE49-F238E27FC236}">
                  <a16:creationId xmlns:a16="http://schemas.microsoft.com/office/drawing/2014/main" id="{C9CC1C8B-89F1-885D-2FD6-F3CD3E674EEB}"/>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47" name="TextBox 46">
              <a:extLst>
                <a:ext uri="{FF2B5EF4-FFF2-40B4-BE49-F238E27FC236}">
                  <a16:creationId xmlns:a16="http://schemas.microsoft.com/office/drawing/2014/main" id="{EFA22F54-7E2F-A411-57B0-BB9337A2033F}"/>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48" name="TextBox 47">
              <a:extLst>
                <a:ext uri="{FF2B5EF4-FFF2-40B4-BE49-F238E27FC236}">
                  <a16:creationId xmlns:a16="http://schemas.microsoft.com/office/drawing/2014/main" id="{8B2734C6-29BD-CB01-2D8E-2A0C197866B3}"/>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49" name="Straight Connector 48">
              <a:extLst>
                <a:ext uri="{FF2B5EF4-FFF2-40B4-BE49-F238E27FC236}">
                  <a16:creationId xmlns:a16="http://schemas.microsoft.com/office/drawing/2014/main" id="{7C25159A-AEEB-E77C-BC0E-1EF49408DF46}"/>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0" name="TextBox 49">
              <a:extLst>
                <a:ext uri="{FF2B5EF4-FFF2-40B4-BE49-F238E27FC236}">
                  <a16:creationId xmlns:a16="http://schemas.microsoft.com/office/drawing/2014/main" id="{6D020C68-1818-6CFB-BD91-869A2A496F91}"/>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1" name="TextBox 50">
              <a:extLst>
                <a:ext uri="{FF2B5EF4-FFF2-40B4-BE49-F238E27FC236}">
                  <a16:creationId xmlns:a16="http://schemas.microsoft.com/office/drawing/2014/main" id="{03F4FE4C-1CE7-EE35-ECAE-CC28377A24DE}"/>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2" name="Straight Connector 51">
              <a:extLst>
                <a:ext uri="{FF2B5EF4-FFF2-40B4-BE49-F238E27FC236}">
                  <a16:creationId xmlns:a16="http://schemas.microsoft.com/office/drawing/2014/main" id="{61D4A934-670F-BEB9-9530-175ED7A80044}"/>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54" name="TextBox 53">
            <a:extLst>
              <a:ext uri="{FF2B5EF4-FFF2-40B4-BE49-F238E27FC236}">
                <a16:creationId xmlns:a16="http://schemas.microsoft.com/office/drawing/2014/main" id="{5A7C609A-F5D1-E6FB-7DDB-D0941CAE20F6}"/>
              </a:ext>
            </a:extLst>
          </p:cNvPr>
          <p:cNvSpPr txBox="1"/>
          <p:nvPr/>
        </p:nvSpPr>
        <p:spPr>
          <a:xfrm>
            <a:off x="678094" y="14219360"/>
            <a:ext cx="5815123" cy="1477328"/>
          </a:xfrm>
          <a:prstGeom prst="rect">
            <a:avLst/>
          </a:prstGeom>
          <a:noFill/>
        </p:spPr>
        <p:txBody>
          <a:bodyPr wrap="square" rtlCol="0">
            <a:spAutoFit/>
          </a:bodyPr>
          <a:lstStyle/>
          <a:p>
            <a:pPr algn="just"/>
            <a:r>
              <a:rPr lang="en-GB" dirty="0"/>
              <a:t>Sections </a:t>
            </a:r>
            <a:r>
              <a:rPr lang="en-GB" u="sng" dirty="0"/>
              <a:t>should</a:t>
            </a:r>
            <a:r>
              <a:rPr lang="en-GB" dirty="0"/>
              <a:t> clearly be separated by lines or page breaks followed by relevant headings, giving space to read and distinguish content. Sections should clearly be separated by lines or page breaks followed by relevant headings, giving space to read and distinguish content. </a:t>
            </a:r>
          </a:p>
        </p:txBody>
      </p:sp>
      <p:sp>
        <p:nvSpPr>
          <p:cNvPr id="55" name="Rounded Rectangle 96">
            <a:extLst>
              <a:ext uri="{FF2B5EF4-FFF2-40B4-BE49-F238E27FC236}">
                <a16:creationId xmlns:a16="http://schemas.microsoft.com/office/drawing/2014/main" id="{A2930F90-478F-296B-54E1-A2A1E4D1E29D}"/>
              </a:ext>
            </a:extLst>
          </p:cNvPr>
          <p:cNvSpPr>
            <a:spLocks noChangeAspect="1"/>
          </p:cNvSpPr>
          <p:nvPr/>
        </p:nvSpPr>
        <p:spPr>
          <a:xfrm>
            <a:off x="831598" y="16151182"/>
            <a:ext cx="169512" cy="168866"/>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C1E9006D-8634-BF67-43CE-922A6FE341FE}"/>
              </a:ext>
            </a:extLst>
          </p:cNvPr>
          <p:cNvSpPr txBox="1"/>
          <p:nvPr/>
        </p:nvSpPr>
        <p:spPr>
          <a:xfrm>
            <a:off x="1001110" y="16081726"/>
            <a:ext cx="5705049" cy="307777"/>
          </a:xfrm>
          <a:prstGeom prst="rect">
            <a:avLst/>
          </a:prstGeom>
          <a:noFill/>
        </p:spPr>
        <p:txBody>
          <a:bodyPr wrap="square" rtlCol="0">
            <a:spAutoFit/>
          </a:bodyPr>
          <a:lstStyle/>
          <a:p>
            <a:r>
              <a:rPr lang="en-US" sz="1400" b="1" dirty="0"/>
              <a:t>I have read and accepted the above </a:t>
            </a:r>
            <a:r>
              <a:rPr lang="en-US" sz="1400" u="sng" dirty="0">
                <a:solidFill>
                  <a:srgbClr val="FFC000"/>
                </a:solidFill>
              </a:rPr>
              <a:t>terms</a:t>
            </a:r>
            <a:r>
              <a:rPr lang="en-US" sz="1400" dirty="0">
                <a:solidFill>
                  <a:srgbClr val="FFC000"/>
                </a:solidFill>
              </a:rPr>
              <a:t> </a:t>
            </a:r>
            <a:r>
              <a:rPr lang="en-US" sz="1400" dirty="0"/>
              <a:t>before making my booking.</a:t>
            </a:r>
          </a:p>
        </p:txBody>
      </p:sp>
      <p:sp>
        <p:nvSpPr>
          <p:cNvPr id="17" name="TextBox 16">
            <a:extLst>
              <a:ext uri="{FF2B5EF4-FFF2-40B4-BE49-F238E27FC236}">
                <a16:creationId xmlns:a16="http://schemas.microsoft.com/office/drawing/2014/main" id="{BC03EB5A-4A13-50F5-AB9C-57AA26781420}"/>
              </a:ext>
            </a:extLst>
          </p:cNvPr>
          <p:cNvSpPr txBox="1"/>
          <p:nvPr/>
        </p:nvSpPr>
        <p:spPr>
          <a:xfrm>
            <a:off x="11083736" y="11253706"/>
            <a:ext cx="553026" cy="769441"/>
          </a:xfrm>
          <a:prstGeom prst="rect">
            <a:avLst/>
          </a:prstGeom>
          <a:noFill/>
        </p:spPr>
        <p:txBody>
          <a:bodyPr wrap="square" rtlCol="0">
            <a:spAutoFit/>
          </a:bodyPr>
          <a:lstStyle/>
          <a:p>
            <a:r>
              <a:rPr lang="en-US" sz="4400" dirty="0">
                <a:solidFill>
                  <a:srgbClr val="FFC000"/>
                </a:solidFill>
              </a:rPr>
              <a:t>→</a:t>
            </a:r>
          </a:p>
        </p:txBody>
      </p:sp>
      <p:sp>
        <p:nvSpPr>
          <p:cNvPr id="58" name="Rounded Rectangle 96">
            <a:extLst>
              <a:ext uri="{FF2B5EF4-FFF2-40B4-BE49-F238E27FC236}">
                <a16:creationId xmlns:a16="http://schemas.microsoft.com/office/drawing/2014/main" id="{C4939409-5562-F1C6-3F10-10DCCB27DF75}"/>
              </a:ext>
            </a:extLst>
          </p:cNvPr>
          <p:cNvSpPr/>
          <p:nvPr/>
        </p:nvSpPr>
        <p:spPr>
          <a:xfrm>
            <a:off x="792734" y="13091906"/>
            <a:ext cx="4393267" cy="881262"/>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Number of Rooms</a:t>
            </a:r>
          </a:p>
        </p:txBody>
      </p:sp>
      <p:pic>
        <p:nvPicPr>
          <p:cNvPr id="28" name="Graphic 27">
            <a:extLst>
              <a:ext uri="{FF2B5EF4-FFF2-40B4-BE49-F238E27FC236}">
                <a16:creationId xmlns:a16="http://schemas.microsoft.com/office/drawing/2014/main" id="{8EAD7C79-824A-30CC-2BA5-70F486D1431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597995" y="20450613"/>
            <a:ext cx="594005" cy="594005"/>
          </a:xfrm>
          <a:prstGeom prst="rect">
            <a:avLst/>
          </a:prstGeom>
        </p:spPr>
      </p:pic>
    </p:spTree>
    <p:extLst>
      <p:ext uri="{BB962C8B-B14F-4D97-AF65-F5344CB8AC3E}">
        <p14:creationId xmlns:p14="http://schemas.microsoft.com/office/powerpoint/2010/main" val="133775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19DBC6-A515-A018-7968-2C61E2F497EC}"/>
            </a:ext>
          </a:extLst>
        </p:cNvPr>
        <p:cNvGrpSpPr/>
        <p:nvPr/>
      </p:nvGrpSpPr>
      <p:grpSpPr>
        <a:xfrm>
          <a:off x="0" y="0"/>
          <a:ext cx="0" cy="0"/>
          <a:chOff x="0" y="0"/>
          <a:chExt cx="0" cy="0"/>
        </a:xfrm>
      </p:grpSpPr>
      <p:pic>
        <p:nvPicPr>
          <p:cNvPr id="59" name="Picture 58" descr="A walkway with glass walls and a glass roof&#10;&#10;AI-generated content may be incorrect.">
            <a:extLst>
              <a:ext uri="{FF2B5EF4-FFF2-40B4-BE49-F238E27FC236}">
                <a16:creationId xmlns:a16="http://schemas.microsoft.com/office/drawing/2014/main" id="{B4007F6B-D32F-C382-4261-6D4E880F30D6}"/>
              </a:ext>
            </a:extLst>
          </p:cNvPr>
          <p:cNvPicPr>
            <a:picLocks noChangeAspect="1"/>
          </p:cNvPicPr>
          <p:nvPr/>
        </p:nvPicPr>
        <p:blipFill>
          <a:blip r:embed="rId3"/>
          <a:stretch>
            <a:fillRect/>
          </a:stretch>
        </p:blipFill>
        <p:spPr>
          <a:xfrm>
            <a:off x="0" y="0"/>
            <a:ext cx="6092850" cy="8123800"/>
          </a:xfrm>
          <a:prstGeom prst="rect">
            <a:avLst/>
          </a:prstGeom>
        </p:spPr>
      </p:pic>
      <p:pic>
        <p:nvPicPr>
          <p:cNvPr id="60" name="Picture 59" descr="A walkway with glass walls and a glass roof&#10;&#10;AI-generated content may be incorrect.">
            <a:extLst>
              <a:ext uri="{FF2B5EF4-FFF2-40B4-BE49-F238E27FC236}">
                <a16:creationId xmlns:a16="http://schemas.microsoft.com/office/drawing/2014/main" id="{30C86DAE-136E-DC1A-A212-54256CE97FAE}"/>
              </a:ext>
            </a:extLst>
          </p:cNvPr>
          <p:cNvPicPr>
            <a:picLocks noChangeAspect="1"/>
          </p:cNvPicPr>
          <p:nvPr/>
        </p:nvPicPr>
        <p:blipFill>
          <a:blip r:embed="rId3"/>
          <a:stretch>
            <a:fillRect/>
          </a:stretch>
        </p:blipFill>
        <p:spPr>
          <a:xfrm>
            <a:off x="6045253" y="-3021"/>
            <a:ext cx="6092850" cy="8123800"/>
          </a:xfrm>
          <a:prstGeom prst="rect">
            <a:avLst/>
          </a:prstGeom>
        </p:spPr>
      </p:pic>
      <p:sp>
        <p:nvSpPr>
          <p:cNvPr id="57" name="Rectangle 56">
            <a:extLst>
              <a:ext uri="{FF2B5EF4-FFF2-40B4-BE49-F238E27FC236}">
                <a16:creationId xmlns:a16="http://schemas.microsoft.com/office/drawing/2014/main" id="{CA4E7FCC-6D77-F6EB-DB62-D570D43D4FB0}"/>
              </a:ext>
            </a:extLst>
          </p:cNvPr>
          <p:cNvSpPr/>
          <p:nvPr/>
        </p:nvSpPr>
        <p:spPr>
          <a:xfrm>
            <a:off x="-3259" y="-4526"/>
            <a:ext cx="12192000" cy="8120779"/>
          </a:xfrm>
          <a:prstGeom prst="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CEEA83E3-CF10-8297-1682-EA593FBDDA8E}"/>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C7F37068-22AB-A985-0EAA-8A2AA26D38D2}"/>
              </a:ext>
            </a:extLst>
          </p:cNvPr>
          <p:cNvSpPr txBox="1"/>
          <p:nvPr/>
        </p:nvSpPr>
        <p:spPr>
          <a:xfrm>
            <a:off x="4593738" y="1095777"/>
            <a:ext cx="4435239" cy="1446550"/>
          </a:xfrm>
          <a:prstGeom prst="rect">
            <a:avLst/>
          </a:prstGeom>
          <a:noFill/>
        </p:spPr>
        <p:txBody>
          <a:bodyPr wrap="square" rtlCol="0">
            <a:spAutoFit/>
          </a:bodyPr>
          <a:lstStyle/>
          <a:p>
            <a:r>
              <a:rPr lang="en-GB" sz="8800" dirty="0">
                <a:solidFill>
                  <a:schemeClr val="bg1"/>
                </a:solidFill>
              </a:rPr>
              <a:t>Ooops! </a:t>
            </a:r>
          </a:p>
        </p:txBody>
      </p:sp>
      <p:pic>
        <p:nvPicPr>
          <p:cNvPr id="71" name="Graphic 70" descr="Hamburger Menu Icon with solid fill">
            <a:extLst>
              <a:ext uri="{FF2B5EF4-FFF2-40B4-BE49-F238E27FC236}">
                <a16:creationId xmlns:a16="http://schemas.microsoft.com/office/drawing/2014/main" id="{41484020-6ABF-9181-D534-2CC9D3195F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762" y="154235"/>
            <a:ext cx="453623" cy="453623"/>
          </a:xfrm>
          <a:prstGeom prst="rect">
            <a:avLst/>
          </a:prstGeom>
        </p:spPr>
      </p:pic>
      <p:sp>
        <p:nvSpPr>
          <p:cNvPr id="72" name="Rectangle 71">
            <a:extLst>
              <a:ext uri="{FF2B5EF4-FFF2-40B4-BE49-F238E27FC236}">
                <a16:creationId xmlns:a16="http://schemas.microsoft.com/office/drawing/2014/main" id="{908ED9DF-9AC9-C1D9-6A76-38F15053BF47}"/>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75" name="Rectangle 74">
            <a:extLst>
              <a:ext uri="{FF2B5EF4-FFF2-40B4-BE49-F238E27FC236}">
                <a16:creationId xmlns:a16="http://schemas.microsoft.com/office/drawing/2014/main" id="{D3878668-50F1-0283-F432-16DF31FF8464}"/>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6" name="Graphic 75" descr="Magnifying glass outline">
            <a:extLst>
              <a:ext uri="{FF2B5EF4-FFF2-40B4-BE49-F238E27FC236}">
                <a16:creationId xmlns:a16="http://schemas.microsoft.com/office/drawing/2014/main" id="{AD7E8200-8580-5B68-CBF8-0665EE7F110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77" name="TextBox 76">
            <a:extLst>
              <a:ext uri="{FF2B5EF4-FFF2-40B4-BE49-F238E27FC236}">
                <a16:creationId xmlns:a16="http://schemas.microsoft.com/office/drawing/2014/main" id="{9C966289-30C6-E6B3-E662-20676EAC6F1C}"/>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grpSp>
        <p:nvGrpSpPr>
          <p:cNvPr id="96" name="Group 95">
            <a:extLst>
              <a:ext uri="{FF2B5EF4-FFF2-40B4-BE49-F238E27FC236}">
                <a16:creationId xmlns:a16="http://schemas.microsoft.com/office/drawing/2014/main" id="{2A40E37D-18B9-485E-3861-9F33ECCEDA97}"/>
              </a:ext>
            </a:extLst>
          </p:cNvPr>
          <p:cNvGrpSpPr/>
          <p:nvPr/>
        </p:nvGrpSpPr>
        <p:grpSpPr>
          <a:xfrm>
            <a:off x="14712" y="9423"/>
            <a:ext cx="3085612" cy="1244302"/>
            <a:chOff x="14712" y="9423"/>
            <a:chExt cx="2925419" cy="1244302"/>
          </a:xfrm>
        </p:grpSpPr>
        <p:grpSp>
          <p:nvGrpSpPr>
            <p:cNvPr id="97" name="Group 96">
              <a:extLst>
                <a:ext uri="{FF2B5EF4-FFF2-40B4-BE49-F238E27FC236}">
                  <a16:creationId xmlns:a16="http://schemas.microsoft.com/office/drawing/2014/main" id="{2B01B59A-0B14-38B4-B739-07700BC634FC}"/>
                </a:ext>
              </a:extLst>
            </p:cNvPr>
            <p:cNvGrpSpPr/>
            <p:nvPr/>
          </p:nvGrpSpPr>
          <p:grpSpPr>
            <a:xfrm>
              <a:off x="14712" y="9423"/>
              <a:ext cx="2925419" cy="1233004"/>
              <a:chOff x="14712" y="9423"/>
              <a:chExt cx="2925419" cy="1233004"/>
            </a:xfrm>
          </p:grpSpPr>
          <p:sp>
            <p:nvSpPr>
              <p:cNvPr id="99" name="Rectangle 98">
                <a:extLst>
                  <a:ext uri="{FF2B5EF4-FFF2-40B4-BE49-F238E27FC236}">
                    <a16:creationId xmlns:a16="http://schemas.microsoft.com/office/drawing/2014/main" id="{4F6D3CF3-C8B1-65C9-68C3-6AC865BD4215}"/>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70A5FE37-C957-6296-A8D0-970884DD648B}"/>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98" name="Graphic 97">
              <a:extLst>
                <a:ext uri="{FF2B5EF4-FFF2-40B4-BE49-F238E27FC236}">
                  <a16:creationId xmlns:a16="http://schemas.microsoft.com/office/drawing/2014/main" id="{51D3F49F-3250-9EA4-7BF5-2E35812C47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sp>
        <p:nvSpPr>
          <p:cNvPr id="102" name="TextBox 101">
            <a:extLst>
              <a:ext uri="{FF2B5EF4-FFF2-40B4-BE49-F238E27FC236}">
                <a16:creationId xmlns:a16="http://schemas.microsoft.com/office/drawing/2014/main" id="{C4A18301-5FDC-BB82-FAD8-BA3F74F1383F}"/>
              </a:ext>
            </a:extLst>
          </p:cNvPr>
          <p:cNvSpPr txBox="1"/>
          <p:nvPr/>
        </p:nvSpPr>
        <p:spPr>
          <a:xfrm>
            <a:off x="1847114" y="4065662"/>
            <a:ext cx="8982898" cy="1323439"/>
          </a:xfrm>
          <a:prstGeom prst="rect">
            <a:avLst/>
          </a:prstGeom>
          <a:noFill/>
        </p:spPr>
        <p:txBody>
          <a:bodyPr wrap="square" rtlCol="0">
            <a:spAutoFit/>
          </a:bodyPr>
          <a:lstStyle/>
          <a:p>
            <a:pPr algn="ctr"/>
            <a:r>
              <a:rPr lang="en-GB" sz="4000" dirty="0">
                <a:solidFill>
                  <a:schemeClr val="bg1"/>
                </a:solidFill>
              </a:rPr>
              <a:t>Let’s you get you </a:t>
            </a:r>
            <a:r>
              <a:rPr lang="en-GB" sz="4000" dirty="0">
                <a:solidFill>
                  <a:srgbClr val="92D050"/>
                </a:solidFill>
              </a:rPr>
              <a:t>logged</a:t>
            </a:r>
            <a:r>
              <a:rPr lang="en-GB" sz="4000" dirty="0">
                <a:solidFill>
                  <a:schemeClr val="bg1"/>
                </a:solidFill>
              </a:rPr>
              <a:t> in before </a:t>
            </a:r>
            <a:r>
              <a:rPr lang="en-GB" sz="4000" dirty="0">
                <a:solidFill>
                  <a:srgbClr val="FFC000"/>
                </a:solidFill>
              </a:rPr>
              <a:t>making your booking.</a:t>
            </a:r>
          </a:p>
        </p:txBody>
      </p:sp>
      <p:cxnSp>
        <p:nvCxnSpPr>
          <p:cNvPr id="109" name="Straight Connector 108">
            <a:extLst>
              <a:ext uri="{FF2B5EF4-FFF2-40B4-BE49-F238E27FC236}">
                <a16:creationId xmlns:a16="http://schemas.microsoft.com/office/drawing/2014/main" id="{0C3E7CAB-FA9B-B66B-0879-66A8CBE5020D}"/>
              </a:ext>
            </a:extLst>
          </p:cNvPr>
          <p:cNvCxnSpPr>
            <a:cxnSpLocks/>
          </p:cNvCxnSpPr>
          <p:nvPr/>
        </p:nvCxnSpPr>
        <p:spPr>
          <a:xfrm>
            <a:off x="6092850" y="5718575"/>
            <a:ext cx="0" cy="2004104"/>
          </a:xfrm>
          <a:prstGeom prst="line">
            <a:avLst/>
          </a:prstGeom>
          <a:ln w="38100">
            <a:solidFill>
              <a:schemeClr val="bg1"/>
            </a:solidFill>
          </a:ln>
        </p:spPr>
        <p:style>
          <a:lnRef idx="1">
            <a:schemeClr val="accent2"/>
          </a:lnRef>
          <a:fillRef idx="0">
            <a:schemeClr val="accent2"/>
          </a:fillRef>
          <a:effectRef idx="0">
            <a:schemeClr val="accent2"/>
          </a:effectRef>
          <a:fontRef idx="minor">
            <a:schemeClr val="tx1"/>
          </a:fontRef>
        </p:style>
      </p:cxnSp>
      <p:sp>
        <p:nvSpPr>
          <p:cNvPr id="113" name="Rounded Rectangle 96">
            <a:extLst>
              <a:ext uri="{FF2B5EF4-FFF2-40B4-BE49-F238E27FC236}">
                <a16:creationId xmlns:a16="http://schemas.microsoft.com/office/drawing/2014/main" id="{99BB4D54-30FC-EE7C-97A0-8BC4A79455BD}"/>
              </a:ext>
            </a:extLst>
          </p:cNvPr>
          <p:cNvSpPr/>
          <p:nvPr/>
        </p:nvSpPr>
        <p:spPr>
          <a:xfrm>
            <a:off x="3265518" y="6057658"/>
            <a:ext cx="2224730" cy="708916"/>
          </a:xfrm>
          <a:prstGeom prst="roundRect">
            <a:avLst>
              <a:gd name="adj" fmla="val 484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Log in</a:t>
            </a:r>
          </a:p>
        </p:txBody>
      </p:sp>
      <p:grpSp>
        <p:nvGrpSpPr>
          <p:cNvPr id="2" name="Group 1">
            <a:extLst>
              <a:ext uri="{FF2B5EF4-FFF2-40B4-BE49-F238E27FC236}">
                <a16:creationId xmlns:a16="http://schemas.microsoft.com/office/drawing/2014/main" id="{4290AF46-7E52-BE1A-9C3A-8E54D7058CED}"/>
              </a:ext>
            </a:extLst>
          </p:cNvPr>
          <p:cNvGrpSpPr/>
          <p:nvPr/>
        </p:nvGrpSpPr>
        <p:grpSpPr>
          <a:xfrm>
            <a:off x="12239993" y="-61401"/>
            <a:ext cx="2789278" cy="7643762"/>
            <a:chOff x="13477603" y="1268910"/>
            <a:chExt cx="2789278" cy="7643762"/>
          </a:xfrm>
        </p:grpSpPr>
        <p:sp>
          <p:nvSpPr>
            <p:cNvPr id="3" name="Rectangle 2">
              <a:extLst>
                <a:ext uri="{FF2B5EF4-FFF2-40B4-BE49-F238E27FC236}">
                  <a16:creationId xmlns:a16="http://schemas.microsoft.com/office/drawing/2014/main" id="{B3754514-E19F-1471-2BD7-B751E0058844}"/>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 name="Rectangle 3">
              <a:extLst>
                <a:ext uri="{FF2B5EF4-FFF2-40B4-BE49-F238E27FC236}">
                  <a16:creationId xmlns:a16="http://schemas.microsoft.com/office/drawing/2014/main" id="{D63C0427-7638-3439-C472-C73E1B968D6C}"/>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 name="Rounded Rectangle 11">
              <a:extLst>
                <a:ext uri="{FF2B5EF4-FFF2-40B4-BE49-F238E27FC236}">
                  <a16:creationId xmlns:a16="http://schemas.microsoft.com/office/drawing/2014/main" id="{ABE24FB5-0860-1235-E9F6-8881836E506A}"/>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B0B5D33-657A-D781-4042-F980D4C17D66}"/>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7" name="TextBox 6">
              <a:extLst>
                <a:ext uri="{FF2B5EF4-FFF2-40B4-BE49-F238E27FC236}">
                  <a16:creationId xmlns:a16="http://schemas.microsoft.com/office/drawing/2014/main" id="{61F1CBBA-53B8-06DF-77E0-A786C2CBF805}"/>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8" name="TextBox 7">
              <a:extLst>
                <a:ext uri="{FF2B5EF4-FFF2-40B4-BE49-F238E27FC236}">
                  <a16:creationId xmlns:a16="http://schemas.microsoft.com/office/drawing/2014/main" id="{6265FAA5-1C16-0EB3-EFF0-8C18D08057C5}"/>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9" name="TextBox 8">
              <a:extLst>
                <a:ext uri="{FF2B5EF4-FFF2-40B4-BE49-F238E27FC236}">
                  <a16:creationId xmlns:a16="http://schemas.microsoft.com/office/drawing/2014/main" id="{A065C071-8137-2A31-319A-735C016776D6}"/>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10" name="TextBox 9">
              <a:extLst>
                <a:ext uri="{FF2B5EF4-FFF2-40B4-BE49-F238E27FC236}">
                  <a16:creationId xmlns:a16="http://schemas.microsoft.com/office/drawing/2014/main" id="{357092FD-7448-604E-117B-A3A1315B5F1E}"/>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11" name="TextBox 10">
              <a:extLst>
                <a:ext uri="{FF2B5EF4-FFF2-40B4-BE49-F238E27FC236}">
                  <a16:creationId xmlns:a16="http://schemas.microsoft.com/office/drawing/2014/main" id="{B3EE240A-8201-6D79-7BD1-0AC15935A343}"/>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12" name="TextBox 11">
              <a:extLst>
                <a:ext uri="{FF2B5EF4-FFF2-40B4-BE49-F238E27FC236}">
                  <a16:creationId xmlns:a16="http://schemas.microsoft.com/office/drawing/2014/main" id="{C9DF95AB-EC3A-5A20-8BA8-F2A31A6745B2}"/>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13" name="TextBox 12">
              <a:extLst>
                <a:ext uri="{FF2B5EF4-FFF2-40B4-BE49-F238E27FC236}">
                  <a16:creationId xmlns:a16="http://schemas.microsoft.com/office/drawing/2014/main" id="{73CA445F-099D-D407-7940-BD04D4B2B2EF}"/>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14" name="TextBox 13">
              <a:extLst>
                <a:ext uri="{FF2B5EF4-FFF2-40B4-BE49-F238E27FC236}">
                  <a16:creationId xmlns:a16="http://schemas.microsoft.com/office/drawing/2014/main" id="{FD7FC253-F2F1-D3E3-3D21-22758361C9C8}"/>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8" name="Graphic 17" descr="Spilt/Cracked Glass Of Milk outline">
            <a:extLst>
              <a:ext uri="{FF2B5EF4-FFF2-40B4-BE49-F238E27FC236}">
                <a16:creationId xmlns:a16="http://schemas.microsoft.com/office/drawing/2014/main" id="{FEBA9E9E-C6D8-A539-4405-E4739FE307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149969" y="2486582"/>
            <a:ext cx="1885406" cy="1885406"/>
          </a:xfrm>
          <a:prstGeom prst="rect">
            <a:avLst/>
          </a:prstGeom>
        </p:spPr>
      </p:pic>
      <p:sp>
        <p:nvSpPr>
          <p:cNvPr id="21" name="Rounded Rectangle 96">
            <a:extLst>
              <a:ext uri="{FF2B5EF4-FFF2-40B4-BE49-F238E27FC236}">
                <a16:creationId xmlns:a16="http://schemas.microsoft.com/office/drawing/2014/main" id="{89725462-1823-9FA4-4D77-46C20B196F34}"/>
              </a:ext>
            </a:extLst>
          </p:cNvPr>
          <p:cNvSpPr/>
          <p:nvPr/>
        </p:nvSpPr>
        <p:spPr>
          <a:xfrm>
            <a:off x="7060443" y="6963751"/>
            <a:ext cx="2576400" cy="708916"/>
          </a:xfrm>
          <a:prstGeom prst="roundRect">
            <a:avLst>
              <a:gd name="adj" fmla="val 484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an Account</a:t>
            </a:r>
          </a:p>
        </p:txBody>
      </p:sp>
      <p:sp>
        <p:nvSpPr>
          <p:cNvPr id="22" name="TextBox 21">
            <a:extLst>
              <a:ext uri="{FF2B5EF4-FFF2-40B4-BE49-F238E27FC236}">
                <a16:creationId xmlns:a16="http://schemas.microsoft.com/office/drawing/2014/main" id="{4C5EC1B0-3810-40A4-A55F-FC364B4BE236}"/>
              </a:ext>
            </a:extLst>
          </p:cNvPr>
          <p:cNvSpPr txBox="1"/>
          <p:nvPr/>
        </p:nvSpPr>
        <p:spPr>
          <a:xfrm>
            <a:off x="7008228" y="5750911"/>
            <a:ext cx="3375397" cy="1015663"/>
          </a:xfrm>
          <a:prstGeom prst="rect">
            <a:avLst/>
          </a:prstGeom>
          <a:noFill/>
        </p:spPr>
        <p:txBody>
          <a:bodyPr wrap="square" rtlCol="0">
            <a:spAutoFit/>
          </a:bodyPr>
          <a:lstStyle/>
          <a:p>
            <a:r>
              <a:rPr lang="en-GB" sz="2000" dirty="0">
                <a:solidFill>
                  <a:srgbClr val="FFC000"/>
                </a:solidFill>
              </a:rPr>
              <a:t>Don’t have an account?</a:t>
            </a:r>
          </a:p>
          <a:p>
            <a:r>
              <a:rPr lang="en-GB" sz="2000" dirty="0">
                <a:solidFill>
                  <a:schemeClr val="bg1"/>
                </a:solidFill>
              </a:rPr>
              <a:t>Don’t worry, it only takes 5 min to make one</a:t>
            </a:r>
          </a:p>
        </p:txBody>
      </p:sp>
      <p:grpSp>
        <p:nvGrpSpPr>
          <p:cNvPr id="24" name="Group 23">
            <a:extLst>
              <a:ext uri="{FF2B5EF4-FFF2-40B4-BE49-F238E27FC236}">
                <a16:creationId xmlns:a16="http://schemas.microsoft.com/office/drawing/2014/main" id="{05DBCAA9-315D-ED65-5687-476B450921DA}"/>
              </a:ext>
            </a:extLst>
          </p:cNvPr>
          <p:cNvGrpSpPr/>
          <p:nvPr/>
        </p:nvGrpSpPr>
        <p:grpSpPr>
          <a:xfrm>
            <a:off x="-8064" y="8120778"/>
            <a:ext cx="12188952" cy="2927766"/>
            <a:chOff x="-98567" y="17817689"/>
            <a:chExt cx="12188952" cy="2927766"/>
          </a:xfrm>
        </p:grpSpPr>
        <p:sp>
          <p:nvSpPr>
            <p:cNvPr id="25" name="Rectangle 24">
              <a:extLst>
                <a:ext uri="{FF2B5EF4-FFF2-40B4-BE49-F238E27FC236}">
                  <a16:creationId xmlns:a16="http://schemas.microsoft.com/office/drawing/2014/main" id="{BCE8B0AE-EEF7-F274-9D2F-80B5CCA9DC5B}"/>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Graphic 25" descr="Squiggle with solid fill">
              <a:extLst>
                <a:ext uri="{FF2B5EF4-FFF2-40B4-BE49-F238E27FC236}">
                  <a16:creationId xmlns:a16="http://schemas.microsoft.com/office/drawing/2014/main" id="{85C1A4F0-94A4-142B-6973-E0C571B89AD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9470232">
              <a:off x="73232" y="18283993"/>
              <a:ext cx="1132659" cy="1132659"/>
            </a:xfrm>
            <a:prstGeom prst="rect">
              <a:avLst/>
            </a:prstGeom>
          </p:spPr>
        </p:pic>
        <p:pic>
          <p:nvPicPr>
            <p:cNvPr id="27" name="Graphic 26" descr="Marker with solid fill">
              <a:extLst>
                <a:ext uri="{FF2B5EF4-FFF2-40B4-BE49-F238E27FC236}">
                  <a16:creationId xmlns:a16="http://schemas.microsoft.com/office/drawing/2014/main" id="{FEA2FD8D-1CE3-1A4D-36E5-9631DB7F3DB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915" y="17912407"/>
              <a:ext cx="706916" cy="706916"/>
            </a:xfrm>
            <a:prstGeom prst="rect">
              <a:avLst/>
            </a:prstGeom>
          </p:spPr>
        </p:pic>
        <p:sp>
          <p:nvSpPr>
            <p:cNvPr id="28" name="TextBox 27">
              <a:extLst>
                <a:ext uri="{FF2B5EF4-FFF2-40B4-BE49-F238E27FC236}">
                  <a16:creationId xmlns:a16="http://schemas.microsoft.com/office/drawing/2014/main" id="{3E14FE95-CCE3-24A0-4D23-937B8CD6F0E3}"/>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9" name="TextBox 28">
              <a:extLst>
                <a:ext uri="{FF2B5EF4-FFF2-40B4-BE49-F238E27FC236}">
                  <a16:creationId xmlns:a16="http://schemas.microsoft.com/office/drawing/2014/main" id="{1D71AAD7-AAEB-A10F-D51A-DA758EFCDA14}"/>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0" name="Straight Connector 29">
              <a:extLst>
                <a:ext uri="{FF2B5EF4-FFF2-40B4-BE49-F238E27FC236}">
                  <a16:creationId xmlns:a16="http://schemas.microsoft.com/office/drawing/2014/main" id="{51E5EC88-9F16-9713-909C-8765A253A82B}"/>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1" name="TextBox 30">
              <a:extLst>
                <a:ext uri="{FF2B5EF4-FFF2-40B4-BE49-F238E27FC236}">
                  <a16:creationId xmlns:a16="http://schemas.microsoft.com/office/drawing/2014/main" id="{C9245171-AFAC-B28C-F77A-6FF489F5F04F}"/>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2" name="TextBox 31">
              <a:extLst>
                <a:ext uri="{FF2B5EF4-FFF2-40B4-BE49-F238E27FC236}">
                  <a16:creationId xmlns:a16="http://schemas.microsoft.com/office/drawing/2014/main" id="{B49B2EA9-BD9A-A391-2813-232FA56B454D}"/>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3" name="TextBox 32">
              <a:extLst>
                <a:ext uri="{FF2B5EF4-FFF2-40B4-BE49-F238E27FC236}">
                  <a16:creationId xmlns:a16="http://schemas.microsoft.com/office/drawing/2014/main" id="{C98B8765-B0E5-68D0-2051-1861E0CA5CDC}"/>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4" name="Straight Connector 33">
              <a:extLst>
                <a:ext uri="{FF2B5EF4-FFF2-40B4-BE49-F238E27FC236}">
                  <a16:creationId xmlns:a16="http://schemas.microsoft.com/office/drawing/2014/main" id="{AC450A96-4444-8952-222F-9743BB8210EB}"/>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E72F516A-66B7-8B94-C062-5EDF1ED0F634}"/>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6" name="TextBox 35">
              <a:extLst>
                <a:ext uri="{FF2B5EF4-FFF2-40B4-BE49-F238E27FC236}">
                  <a16:creationId xmlns:a16="http://schemas.microsoft.com/office/drawing/2014/main" id="{66EBFA7B-A8E1-1265-31F3-ECF4B64216F8}"/>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7" name="Straight Connector 36">
              <a:extLst>
                <a:ext uri="{FF2B5EF4-FFF2-40B4-BE49-F238E27FC236}">
                  <a16:creationId xmlns:a16="http://schemas.microsoft.com/office/drawing/2014/main" id="{F5BB14C5-A716-3713-37BA-A1C6B4C99230}"/>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5" name="Graphic 14">
            <a:extLst>
              <a:ext uri="{FF2B5EF4-FFF2-40B4-BE49-F238E27FC236}">
                <a16:creationId xmlns:a16="http://schemas.microsoft.com/office/drawing/2014/main" id="{69810659-E9DD-A94E-FF34-E62FAC4ACA4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589681" y="10454539"/>
            <a:ext cx="594005" cy="594005"/>
          </a:xfrm>
          <a:prstGeom prst="rect">
            <a:avLst/>
          </a:prstGeom>
        </p:spPr>
      </p:pic>
    </p:spTree>
    <p:extLst>
      <p:ext uri="{BB962C8B-B14F-4D97-AF65-F5344CB8AC3E}">
        <p14:creationId xmlns:p14="http://schemas.microsoft.com/office/powerpoint/2010/main" val="1189886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8ADB5-1DA8-05D3-7B3A-9E0D385A978A}"/>
            </a:ext>
          </a:extLst>
        </p:cNvPr>
        <p:cNvGrpSpPr/>
        <p:nvPr/>
      </p:nvGrpSpPr>
      <p:grpSpPr>
        <a:xfrm>
          <a:off x="0" y="0"/>
          <a:ext cx="0" cy="0"/>
          <a:chOff x="0" y="0"/>
          <a:chExt cx="0" cy="0"/>
        </a:xfrm>
      </p:grpSpPr>
      <p:pic>
        <p:nvPicPr>
          <p:cNvPr id="10" name="Picture 9" descr="A close-up of a feather and a white egg&#10;&#10;AI-generated content may be incorrect.">
            <a:extLst>
              <a:ext uri="{FF2B5EF4-FFF2-40B4-BE49-F238E27FC236}">
                <a16:creationId xmlns:a16="http://schemas.microsoft.com/office/drawing/2014/main" id="{F540A1C2-AA4C-D1B8-F629-9183C81898F5}"/>
              </a:ext>
            </a:extLst>
          </p:cNvPr>
          <p:cNvPicPr>
            <a:picLocks noChangeAspect="1"/>
          </p:cNvPicPr>
          <p:nvPr/>
        </p:nvPicPr>
        <p:blipFill>
          <a:blip r:embed="rId3"/>
          <a:stretch>
            <a:fillRect/>
          </a:stretch>
        </p:blipFill>
        <p:spPr>
          <a:xfrm>
            <a:off x="-64141" y="-37325"/>
            <a:ext cx="12223347" cy="8148898"/>
          </a:xfrm>
          <a:prstGeom prst="rect">
            <a:avLst/>
          </a:prstGeom>
        </p:spPr>
      </p:pic>
      <p:sp>
        <p:nvSpPr>
          <p:cNvPr id="5" name="Rectangle 4">
            <a:extLst>
              <a:ext uri="{FF2B5EF4-FFF2-40B4-BE49-F238E27FC236}">
                <a16:creationId xmlns:a16="http://schemas.microsoft.com/office/drawing/2014/main" id="{2C6AC03B-F198-4854-AC81-43D29D54A5A3}"/>
              </a:ext>
            </a:extLst>
          </p:cNvPr>
          <p:cNvSpPr/>
          <p:nvPr/>
        </p:nvSpPr>
        <p:spPr>
          <a:xfrm>
            <a:off x="-64141" y="11285"/>
            <a:ext cx="12271063" cy="8100287"/>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8CDBB943-2830-DFF7-C962-27DF448CC406}"/>
              </a:ext>
            </a:extLst>
          </p:cNvPr>
          <p:cNvSpPr txBox="1"/>
          <p:nvPr/>
        </p:nvSpPr>
        <p:spPr>
          <a:xfrm>
            <a:off x="1001414" y="1922405"/>
            <a:ext cx="5476388" cy="523220"/>
          </a:xfrm>
          <a:prstGeom prst="rect">
            <a:avLst/>
          </a:prstGeom>
          <a:noFill/>
        </p:spPr>
        <p:txBody>
          <a:bodyPr wrap="square" rtlCol="0">
            <a:spAutoFit/>
          </a:bodyPr>
          <a:lstStyle/>
          <a:p>
            <a:r>
              <a:rPr lang="en-GB" sz="2800" b="1" dirty="0">
                <a:solidFill>
                  <a:schemeClr val="bg1"/>
                </a:solidFill>
              </a:rPr>
              <a:t>Hotel Booking for</a:t>
            </a:r>
            <a:r>
              <a:rPr lang="en-GB" sz="2800" b="1" dirty="0"/>
              <a:t> </a:t>
            </a:r>
            <a:r>
              <a:rPr lang="en-GB" sz="2800" b="1" dirty="0">
                <a:solidFill>
                  <a:srgbClr val="92D050"/>
                </a:solidFill>
              </a:rPr>
              <a:t>Martin Juniour</a:t>
            </a:r>
          </a:p>
        </p:txBody>
      </p:sp>
      <p:sp>
        <p:nvSpPr>
          <p:cNvPr id="14" name="Rounded Rectangle 96">
            <a:extLst>
              <a:ext uri="{FF2B5EF4-FFF2-40B4-BE49-F238E27FC236}">
                <a16:creationId xmlns:a16="http://schemas.microsoft.com/office/drawing/2014/main" id="{8D885557-AC56-D479-27CD-D06ECC56E983}"/>
              </a:ext>
            </a:extLst>
          </p:cNvPr>
          <p:cNvSpPr/>
          <p:nvPr/>
        </p:nvSpPr>
        <p:spPr>
          <a:xfrm>
            <a:off x="924470" y="6359550"/>
            <a:ext cx="2949069" cy="803524"/>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 </a:t>
            </a:r>
            <a:r>
              <a:rPr lang="en-US" dirty="0">
                <a:solidFill>
                  <a:schemeClr val="bg1"/>
                </a:solidFill>
              </a:rPr>
              <a:t>£383.89</a:t>
            </a:r>
          </a:p>
        </p:txBody>
      </p:sp>
      <p:sp>
        <p:nvSpPr>
          <p:cNvPr id="18" name="Rectangle 17">
            <a:extLst>
              <a:ext uri="{FF2B5EF4-FFF2-40B4-BE49-F238E27FC236}">
                <a16:creationId xmlns:a16="http://schemas.microsoft.com/office/drawing/2014/main" id="{A33E29D3-6AA3-DE66-66BE-C6ED6F17F20D}"/>
              </a:ext>
            </a:extLst>
          </p:cNvPr>
          <p:cNvSpPr/>
          <p:nvPr/>
        </p:nvSpPr>
        <p:spPr>
          <a:xfrm>
            <a:off x="5631016" y="-11286"/>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03CCF558-C831-9FC4-200A-F562AF71A26E}"/>
              </a:ext>
            </a:extLst>
          </p:cNvPr>
          <p:cNvGrpSpPr/>
          <p:nvPr/>
        </p:nvGrpSpPr>
        <p:grpSpPr>
          <a:xfrm>
            <a:off x="-64140" y="0"/>
            <a:ext cx="3085612" cy="1244302"/>
            <a:chOff x="14712" y="9423"/>
            <a:chExt cx="2925419" cy="1244302"/>
          </a:xfrm>
        </p:grpSpPr>
        <p:grpSp>
          <p:nvGrpSpPr>
            <p:cNvPr id="20" name="Group 19">
              <a:extLst>
                <a:ext uri="{FF2B5EF4-FFF2-40B4-BE49-F238E27FC236}">
                  <a16:creationId xmlns:a16="http://schemas.microsoft.com/office/drawing/2014/main" id="{B35C3ED2-1153-B6A1-42BB-1EE5DD69A169}"/>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FF1C9977-454C-662D-9E26-3875DEF9C3F6}"/>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8C3872F6-19F2-3BFE-1675-2E021A58A821}"/>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36D15C4F-A2F8-CCB0-B7EF-E3D06FEA02A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A2E78438-8766-DA34-1290-7DE490A7ADCA}"/>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5C23AC6C-54C3-5859-9503-981FA4CBB77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6E9BC12F-6D43-55ED-399B-4AF4505557E3}"/>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A10472F8-A057-D199-AD01-3FFF317C630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6BFCED22-3CF7-DBAA-964D-3D3DE425F854}"/>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M.Juniour</a:t>
            </a:r>
            <a:endParaRPr lang="en-US" sz="1400" dirty="0">
              <a:solidFill>
                <a:schemeClr val="bg1"/>
              </a:solidFill>
            </a:endParaRPr>
          </a:p>
        </p:txBody>
      </p:sp>
      <p:grpSp>
        <p:nvGrpSpPr>
          <p:cNvPr id="41" name="Group 40">
            <a:extLst>
              <a:ext uri="{FF2B5EF4-FFF2-40B4-BE49-F238E27FC236}">
                <a16:creationId xmlns:a16="http://schemas.microsoft.com/office/drawing/2014/main" id="{2A4DB906-F209-9779-C895-C4E467157F5B}"/>
              </a:ext>
            </a:extLst>
          </p:cNvPr>
          <p:cNvGrpSpPr/>
          <p:nvPr/>
        </p:nvGrpSpPr>
        <p:grpSpPr>
          <a:xfrm>
            <a:off x="12222594" y="-120778"/>
            <a:ext cx="2789278" cy="7667492"/>
            <a:chOff x="13446261" y="1268910"/>
            <a:chExt cx="2789278" cy="7667492"/>
          </a:xfrm>
        </p:grpSpPr>
        <p:sp>
          <p:nvSpPr>
            <p:cNvPr id="42" name="Rectangle 41">
              <a:extLst>
                <a:ext uri="{FF2B5EF4-FFF2-40B4-BE49-F238E27FC236}">
                  <a16:creationId xmlns:a16="http://schemas.microsoft.com/office/drawing/2014/main" id="{EB6698FF-DC82-1B30-4CFA-418CD294959C}"/>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3" name="Rectangle 42">
              <a:extLst>
                <a:ext uri="{FF2B5EF4-FFF2-40B4-BE49-F238E27FC236}">
                  <a16:creationId xmlns:a16="http://schemas.microsoft.com/office/drawing/2014/main" id="{DA8DBEAC-89B5-1993-B8B7-4C2629D9257E}"/>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44" name="Rounded Rectangle 43">
              <a:extLst>
                <a:ext uri="{FF2B5EF4-FFF2-40B4-BE49-F238E27FC236}">
                  <a16:creationId xmlns:a16="http://schemas.microsoft.com/office/drawing/2014/main" id="{40180997-E7A7-46B6-C487-A58BC7D4E6F1}"/>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653CC500-B8C8-810D-9195-3EFCD239492D}"/>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46" name="TextBox 45">
              <a:extLst>
                <a:ext uri="{FF2B5EF4-FFF2-40B4-BE49-F238E27FC236}">
                  <a16:creationId xmlns:a16="http://schemas.microsoft.com/office/drawing/2014/main" id="{4FF22CC8-CCAC-3D76-598E-0B282F76E01B}"/>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47" name="TextBox 46">
              <a:extLst>
                <a:ext uri="{FF2B5EF4-FFF2-40B4-BE49-F238E27FC236}">
                  <a16:creationId xmlns:a16="http://schemas.microsoft.com/office/drawing/2014/main" id="{D6A31B0A-6E4A-C462-ABBB-FE161134567A}"/>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48" name="TextBox 47">
              <a:extLst>
                <a:ext uri="{FF2B5EF4-FFF2-40B4-BE49-F238E27FC236}">
                  <a16:creationId xmlns:a16="http://schemas.microsoft.com/office/drawing/2014/main" id="{8E12A411-E54E-FAF0-322A-829C2B4E34D8}"/>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49" name="TextBox 48">
              <a:extLst>
                <a:ext uri="{FF2B5EF4-FFF2-40B4-BE49-F238E27FC236}">
                  <a16:creationId xmlns:a16="http://schemas.microsoft.com/office/drawing/2014/main" id="{8A1C2D5B-C731-4A17-B77B-F48011C41EF9}"/>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0" name="TextBox 49">
              <a:extLst>
                <a:ext uri="{FF2B5EF4-FFF2-40B4-BE49-F238E27FC236}">
                  <a16:creationId xmlns:a16="http://schemas.microsoft.com/office/drawing/2014/main" id="{6B2DAEB6-CD5A-5C3A-F674-4C78569F7399}"/>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51" name="TextBox 50">
              <a:extLst>
                <a:ext uri="{FF2B5EF4-FFF2-40B4-BE49-F238E27FC236}">
                  <a16:creationId xmlns:a16="http://schemas.microsoft.com/office/drawing/2014/main" id="{604B8AB3-CCE0-5F8B-D517-C003892DE982}"/>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52" name="TextBox 51">
              <a:extLst>
                <a:ext uri="{FF2B5EF4-FFF2-40B4-BE49-F238E27FC236}">
                  <a16:creationId xmlns:a16="http://schemas.microsoft.com/office/drawing/2014/main" id="{A3A6FE18-7A69-0003-7166-AC6D2EE60DE0}"/>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sp>
        <p:nvSpPr>
          <p:cNvPr id="2" name="TextBox 1">
            <a:extLst>
              <a:ext uri="{FF2B5EF4-FFF2-40B4-BE49-F238E27FC236}">
                <a16:creationId xmlns:a16="http://schemas.microsoft.com/office/drawing/2014/main" id="{B8858966-2E10-06F5-FEED-3994AB213A71}"/>
              </a:ext>
            </a:extLst>
          </p:cNvPr>
          <p:cNvSpPr txBox="1"/>
          <p:nvPr/>
        </p:nvSpPr>
        <p:spPr>
          <a:xfrm>
            <a:off x="1001414" y="2685067"/>
            <a:ext cx="1931792" cy="461665"/>
          </a:xfrm>
          <a:prstGeom prst="rect">
            <a:avLst/>
          </a:prstGeom>
          <a:noFill/>
        </p:spPr>
        <p:txBody>
          <a:bodyPr wrap="square" rtlCol="0">
            <a:spAutoFit/>
          </a:bodyPr>
          <a:lstStyle/>
          <a:p>
            <a:r>
              <a:rPr lang="en-GB" sz="2400" dirty="0">
                <a:solidFill>
                  <a:schemeClr val="bg1"/>
                </a:solidFill>
              </a:rPr>
              <a:t>Date of Stay : </a:t>
            </a:r>
          </a:p>
        </p:txBody>
      </p:sp>
      <p:sp>
        <p:nvSpPr>
          <p:cNvPr id="3" name="TextBox 2">
            <a:extLst>
              <a:ext uri="{FF2B5EF4-FFF2-40B4-BE49-F238E27FC236}">
                <a16:creationId xmlns:a16="http://schemas.microsoft.com/office/drawing/2014/main" id="{1DB813C7-A603-7CED-DD09-F022FF31E6B3}"/>
              </a:ext>
            </a:extLst>
          </p:cNvPr>
          <p:cNvSpPr txBox="1"/>
          <p:nvPr/>
        </p:nvSpPr>
        <p:spPr>
          <a:xfrm>
            <a:off x="4647626" y="2710514"/>
            <a:ext cx="5564519" cy="461665"/>
          </a:xfrm>
          <a:prstGeom prst="rect">
            <a:avLst/>
          </a:prstGeom>
          <a:noFill/>
        </p:spPr>
        <p:txBody>
          <a:bodyPr wrap="square" rtlCol="0">
            <a:spAutoFit/>
          </a:bodyPr>
          <a:lstStyle/>
          <a:p>
            <a:r>
              <a:rPr lang="en-GB" sz="2400" dirty="0">
                <a:solidFill>
                  <a:srgbClr val="92D050"/>
                </a:solidFill>
              </a:rPr>
              <a:t>19 November 2023 – 23 November 2023</a:t>
            </a:r>
          </a:p>
        </p:txBody>
      </p:sp>
      <p:sp>
        <p:nvSpPr>
          <p:cNvPr id="4" name="TextBox 3">
            <a:extLst>
              <a:ext uri="{FF2B5EF4-FFF2-40B4-BE49-F238E27FC236}">
                <a16:creationId xmlns:a16="http://schemas.microsoft.com/office/drawing/2014/main" id="{AE1F1ED5-E358-0424-CB54-22541883A21C}"/>
              </a:ext>
            </a:extLst>
          </p:cNvPr>
          <p:cNvSpPr txBox="1"/>
          <p:nvPr/>
        </p:nvSpPr>
        <p:spPr>
          <a:xfrm>
            <a:off x="1001413" y="3136990"/>
            <a:ext cx="2795185" cy="461665"/>
          </a:xfrm>
          <a:prstGeom prst="rect">
            <a:avLst/>
          </a:prstGeom>
          <a:noFill/>
        </p:spPr>
        <p:txBody>
          <a:bodyPr wrap="square" rtlCol="0">
            <a:spAutoFit/>
          </a:bodyPr>
          <a:lstStyle/>
          <a:p>
            <a:r>
              <a:rPr lang="en-GB" sz="2400" dirty="0">
                <a:solidFill>
                  <a:schemeClr val="bg1"/>
                </a:solidFill>
              </a:rPr>
              <a:t>Number of Rooms :  </a:t>
            </a:r>
          </a:p>
        </p:txBody>
      </p:sp>
      <p:sp>
        <p:nvSpPr>
          <p:cNvPr id="6" name="TextBox 5">
            <a:extLst>
              <a:ext uri="{FF2B5EF4-FFF2-40B4-BE49-F238E27FC236}">
                <a16:creationId xmlns:a16="http://schemas.microsoft.com/office/drawing/2014/main" id="{A353B800-7701-7BC4-8CCB-5A84295B07C7}"/>
              </a:ext>
            </a:extLst>
          </p:cNvPr>
          <p:cNvSpPr txBox="1"/>
          <p:nvPr/>
        </p:nvSpPr>
        <p:spPr>
          <a:xfrm>
            <a:off x="4738922" y="3146732"/>
            <a:ext cx="349583" cy="461665"/>
          </a:xfrm>
          <a:prstGeom prst="rect">
            <a:avLst/>
          </a:prstGeom>
          <a:noFill/>
        </p:spPr>
        <p:txBody>
          <a:bodyPr wrap="square" rtlCol="0">
            <a:spAutoFit/>
          </a:bodyPr>
          <a:lstStyle/>
          <a:p>
            <a:r>
              <a:rPr lang="en-GB" sz="2400" dirty="0">
                <a:solidFill>
                  <a:srgbClr val="92D050"/>
                </a:solidFill>
              </a:rPr>
              <a:t>2</a:t>
            </a:r>
          </a:p>
        </p:txBody>
      </p:sp>
      <p:sp>
        <p:nvSpPr>
          <p:cNvPr id="7" name="TextBox 6">
            <a:extLst>
              <a:ext uri="{FF2B5EF4-FFF2-40B4-BE49-F238E27FC236}">
                <a16:creationId xmlns:a16="http://schemas.microsoft.com/office/drawing/2014/main" id="{F5672E9F-7D9C-A3C9-09F7-AA24627E22CC}"/>
              </a:ext>
            </a:extLst>
          </p:cNvPr>
          <p:cNvSpPr txBox="1"/>
          <p:nvPr/>
        </p:nvSpPr>
        <p:spPr>
          <a:xfrm>
            <a:off x="1001413" y="3618139"/>
            <a:ext cx="3152079" cy="461665"/>
          </a:xfrm>
          <a:prstGeom prst="rect">
            <a:avLst/>
          </a:prstGeom>
          <a:noFill/>
        </p:spPr>
        <p:txBody>
          <a:bodyPr wrap="square" rtlCol="0">
            <a:spAutoFit/>
          </a:bodyPr>
          <a:lstStyle/>
          <a:p>
            <a:r>
              <a:rPr lang="en-GB" sz="2400" dirty="0">
                <a:solidFill>
                  <a:schemeClr val="bg1"/>
                </a:solidFill>
              </a:rPr>
              <a:t>Amount (Due today() ):  </a:t>
            </a:r>
          </a:p>
        </p:txBody>
      </p:sp>
      <p:sp>
        <p:nvSpPr>
          <p:cNvPr id="8" name="TextBox 7">
            <a:extLst>
              <a:ext uri="{FF2B5EF4-FFF2-40B4-BE49-F238E27FC236}">
                <a16:creationId xmlns:a16="http://schemas.microsoft.com/office/drawing/2014/main" id="{5A455BAF-A184-F1BB-585B-407B65A2D6C9}"/>
              </a:ext>
            </a:extLst>
          </p:cNvPr>
          <p:cNvSpPr txBox="1"/>
          <p:nvPr/>
        </p:nvSpPr>
        <p:spPr>
          <a:xfrm>
            <a:off x="4647628" y="3643062"/>
            <a:ext cx="1551042" cy="461665"/>
          </a:xfrm>
          <a:prstGeom prst="rect">
            <a:avLst/>
          </a:prstGeom>
          <a:noFill/>
        </p:spPr>
        <p:txBody>
          <a:bodyPr wrap="square" rtlCol="0">
            <a:spAutoFit/>
          </a:bodyPr>
          <a:lstStyle/>
          <a:p>
            <a:r>
              <a:rPr lang="en-GB" sz="2400" dirty="0">
                <a:solidFill>
                  <a:srgbClr val="FFC000"/>
                </a:solidFill>
              </a:rPr>
              <a:t>£ 450.98</a:t>
            </a:r>
          </a:p>
        </p:txBody>
      </p:sp>
      <p:sp>
        <p:nvSpPr>
          <p:cNvPr id="9" name="Rounded Rectangle 96">
            <a:extLst>
              <a:ext uri="{FF2B5EF4-FFF2-40B4-BE49-F238E27FC236}">
                <a16:creationId xmlns:a16="http://schemas.microsoft.com/office/drawing/2014/main" id="{1B2EEC80-F3B8-C70D-E4A3-5B8C6123FEE3}"/>
              </a:ext>
            </a:extLst>
          </p:cNvPr>
          <p:cNvSpPr/>
          <p:nvPr/>
        </p:nvSpPr>
        <p:spPr>
          <a:xfrm>
            <a:off x="4143895" y="6339968"/>
            <a:ext cx="2949069" cy="803524"/>
          </a:xfrm>
          <a:prstGeom prst="roundRect">
            <a:avLst>
              <a:gd name="adj" fmla="val 349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Go back</a:t>
            </a:r>
          </a:p>
        </p:txBody>
      </p:sp>
      <p:grpSp>
        <p:nvGrpSpPr>
          <p:cNvPr id="11" name="Group 10">
            <a:extLst>
              <a:ext uri="{FF2B5EF4-FFF2-40B4-BE49-F238E27FC236}">
                <a16:creationId xmlns:a16="http://schemas.microsoft.com/office/drawing/2014/main" id="{D7292FAC-1B6F-BDA3-3E5F-4B9A7200C615}"/>
              </a:ext>
            </a:extLst>
          </p:cNvPr>
          <p:cNvGrpSpPr/>
          <p:nvPr/>
        </p:nvGrpSpPr>
        <p:grpSpPr>
          <a:xfrm>
            <a:off x="-46944" y="8111572"/>
            <a:ext cx="12188952" cy="2927766"/>
            <a:chOff x="-98567" y="17817689"/>
            <a:chExt cx="12188952" cy="2927766"/>
          </a:xfrm>
        </p:grpSpPr>
        <p:sp>
          <p:nvSpPr>
            <p:cNvPr id="29" name="Rectangle 28">
              <a:extLst>
                <a:ext uri="{FF2B5EF4-FFF2-40B4-BE49-F238E27FC236}">
                  <a16:creationId xmlns:a16="http://schemas.microsoft.com/office/drawing/2014/main" id="{3D74846F-849E-2375-2B21-65F2307D0E68}"/>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0" name="Graphic 29" descr="Squiggle with solid fill">
              <a:extLst>
                <a:ext uri="{FF2B5EF4-FFF2-40B4-BE49-F238E27FC236}">
                  <a16:creationId xmlns:a16="http://schemas.microsoft.com/office/drawing/2014/main" id="{7158D599-594C-B5ED-433C-09BDEFE4F7F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1" name="Graphic 30" descr="Marker with solid fill">
              <a:extLst>
                <a:ext uri="{FF2B5EF4-FFF2-40B4-BE49-F238E27FC236}">
                  <a16:creationId xmlns:a16="http://schemas.microsoft.com/office/drawing/2014/main" id="{83E384F3-33F1-A3E6-868C-BD3FF4ACEDD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2" name="TextBox 31">
              <a:extLst>
                <a:ext uri="{FF2B5EF4-FFF2-40B4-BE49-F238E27FC236}">
                  <a16:creationId xmlns:a16="http://schemas.microsoft.com/office/drawing/2014/main" id="{552F8BC4-19B7-950E-C768-F7D820D8136A}"/>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3" name="TextBox 32">
              <a:extLst>
                <a:ext uri="{FF2B5EF4-FFF2-40B4-BE49-F238E27FC236}">
                  <a16:creationId xmlns:a16="http://schemas.microsoft.com/office/drawing/2014/main" id="{28637E9A-469C-EDFF-A319-ED8ECE3AA1B7}"/>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4" name="Straight Connector 33">
              <a:extLst>
                <a:ext uri="{FF2B5EF4-FFF2-40B4-BE49-F238E27FC236}">
                  <a16:creationId xmlns:a16="http://schemas.microsoft.com/office/drawing/2014/main" id="{AED6F35E-0366-0F2C-5470-E7E705B9D7EF}"/>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5" name="TextBox 34">
              <a:extLst>
                <a:ext uri="{FF2B5EF4-FFF2-40B4-BE49-F238E27FC236}">
                  <a16:creationId xmlns:a16="http://schemas.microsoft.com/office/drawing/2014/main" id="{9437BBED-C080-5ABF-0311-14824E478945}"/>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6" name="TextBox 35">
              <a:extLst>
                <a:ext uri="{FF2B5EF4-FFF2-40B4-BE49-F238E27FC236}">
                  <a16:creationId xmlns:a16="http://schemas.microsoft.com/office/drawing/2014/main" id="{D760BE13-7A0F-735D-5C57-407E35A44553}"/>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7" name="TextBox 36">
              <a:extLst>
                <a:ext uri="{FF2B5EF4-FFF2-40B4-BE49-F238E27FC236}">
                  <a16:creationId xmlns:a16="http://schemas.microsoft.com/office/drawing/2014/main" id="{16A1AFA5-3A1D-547E-9A82-A53589DCCA09}"/>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8" name="Straight Connector 37">
              <a:extLst>
                <a:ext uri="{FF2B5EF4-FFF2-40B4-BE49-F238E27FC236}">
                  <a16:creationId xmlns:a16="http://schemas.microsoft.com/office/drawing/2014/main" id="{9C95BF28-ED96-2E02-0401-0ACA1F775AE2}"/>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A5C6A390-1B2B-4908-213F-E32801238DEC}"/>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40" name="TextBox 39">
              <a:extLst>
                <a:ext uri="{FF2B5EF4-FFF2-40B4-BE49-F238E27FC236}">
                  <a16:creationId xmlns:a16="http://schemas.microsoft.com/office/drawing/2014/main" id="{12EE974E-7608-E538-CC94-43D366BBE8C6}"/>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3" name="Straight Connector 52">
              <a:extLst>
                <a:ext uri="{FF2B5EF4-FFF2-40B4-BE49-F238E27FC236}">
                  <a16:creationId xmlns:a16="http://schemas.microsoft.com/office/drawing/2014/main" id="{D9CC16BD-B358-CE68-787D-FE3AA74B096F}"/>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3" name="Graphic 12">
            <a:extLst>
              <a:ext uri="{FF2B5EF4-FFF2-40B4-BE49-F238E27FC236}">
                <a16:creationId xmlns:a16="http://schemas.microsoft.com/office/drawing/2014/main" id="{E67A12E4-1DB7-9CE7-8CB6-F560F4A24E9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9681" y="10454539"/>
            <a:ext cx="594005" cy="594005"/>
          </a:xfrm>
          <a:prstGeom prst="rect">
            <a:avLst/>
          </a:prstGeom>
        </p:spPr>
      </p:pic>
      <p:sp>
        <p:nvSpPr>
          <p:cNvPr id="15" name="Rounded Rectangle 96">
            <a:extLst>
              <a:ext uri="{FF2B5EF4-FFF2-40B4-BE49-F238E27FC236}">
                <a16:creationId xmlns:a16="http://schemas.microsoft.com/office/drawing/2014/main" id="{C28E173A-9BE6-CEB9-E5AE-B5F3DD8C7212}"/>
              </a:ext>
            </a:extLst>
          </p:cNvPr>
          <p:cNvSpPr/>
          <p:nvPr/>
        </p:nvSpPr>
        <p:spPr>
          <a:xfrm>
            <a:off x="2399004" y="5225897"/>
            <a:ext cx="2949069" cy="803524"/>
          </a:xfrm>
          <a:prstGeom prst="roundRect">
            <a:avLst>
              <a:gd name="adj" fmla="val 349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Use Points (</a:t>
            </a:r>
            <a:r>
              <a:rPr lang="en-US" dirty="0">
                <a:solidFill>
                  <a:schemeClr val="tx1"/>
                </a:solidFill>
              </a:rPr>
              <a:t>£67.09</a:t>
            </a:r>
            <a:r>
              <a:rPr lang="en-US" dirty="0">
                <a:solidFill>
                  <a:schemeClr val="bg1"/>
                </a:solidFill>
              </a:rPr>
              <a:t>) off</a:t>
            </a:r>
          </a:p>
        </p:txBody>
      </p:sp>
      <p:sp>
        <p:nvSpPr>
          <p:cNvPr id="16" name="TextBox 15">
            <a:extLst>
              <a:ext uri="{FF2B5EF4-FFF2-40B4-BE49-F238E27FC236}">
                <a16:creationId xmlns:a16="http://schemas.microsoft.com/office/drawing/2014/main" id="{485C7D05-C53C-6129-F6EA-5B6422CD2D19}"/>
              </a:ext>
            </a:extLst>
          </p:cNvPr>
          <p:cNvSpPr txBox="1"/>
          <p:nvPr/>
        </p:nvSpPr>
        <p:spPr>
          <a:xfrm>
            <a:off x="1637067" y="4406754"/>
            <a:ext cx="5224665" cy="523220"/>
          </a:xfrm>
          <a:prstGeom prst="rect">
            <a:avLst/>
          </a:prstGeom>
          <a:noFill/>
          <a:ln w="57150">
            <a:solidFill>
              <a:srgbClr val="FFC000"/>
            </a:solidFill>
          </a:ln>
        </p:spPr>
        <p:txBody>
          <a:bodyPr wrap="square" rtlCol="0">
            <a:spAutoFit/>
          </a:bodyPr>
          <a:lstStyle/>
          <a:p>
            <a:r>
              <a:rPr lang="en-US" sz="2800" b="1" dirty="0">
                <a:solidFill>
                  <a:schemeClr val="bg1"/>
                </a:solidFill>
              </a:rPr>
              <a:t>You have </a:t>
            </a:r>
            <a:r>
              <a:rPr lang="en-US" sz="2800" b="1" dirty="0">
                <a:solidFill>
                  <a:srgbClr val="92D050"/>
                </a:solidFill>
              </a:rPr>
              <a:t>271+ </a:t>
            </a:r>
            <a:r>
              <a:rPr lang="en-US" sz="2800" b="1" dirty="0">
                <a:solidFill>
                  <a:schemeClr val="bg1"/>
                </a:solidFill>
              </a:rPr>
              <a:t>Loyalty Points</a:t>
            </a:r>
          </a:p>
        </p:txBody>
      </p:sp>
    </p:spTree>
    <p:extLst>
      <p:ext uri="{BB962C8B-B14F-4D97-AF65-F5344CB8AC3E}">
        <p14:creationId xmlns:p14="http://schemas.microsoft.com/office/powerpoint/2010/main" val="1025021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3F68BE-C1D0-6E07-7BEF-E71ADDD06E0F}"/>
            </a:ext>
          </a:extLst>
        </p:cNvPr>
        <p:cNvGrpSpPr/>
        <p:nvPr/>
      </p:nvGrpSpPr>
      <p:grpSpPr>
        <a:xfrm>
          <a:off x="0" y="0"/>
          <a:ext cx="0" cy="0"/>
          <a:chOff x="0" y="0"/>
          <a:chExt cx="0" cy="0"/>
        </a:xfrm>
      </p:grpSpPr>
      <p:pic>
        <p:nvPicPr>
          <p:cNvPr id="33" name="Picture 32" descr="A close-up of a feather and a white egg&#10;&#10;AI-generated content may be incorrect.">
            <a:extLst>
              <a:ext uri="{FF2B5EF4-FFF2-40B4-BE49-F238E27FC236}">
                <a16:creationId xmlns:a16="http://schemas.microsoft.com/office/drawing/2014/main" id="{3FFB2FB4-3737-EFE0-F37E-F585C1234018}"/>
              </a:ext>
            </a:extLst>
          </p:cNvPr>
          <p:cNvPicPr>
            <a:picLocks noChangeAspect="1"/>
          </p:cNvPicPr>
          <p:nvPr/>
        </p:nvPicPr>
        <p:blipFill>
          <a:blip r:embed="rId3"/>
          <a:stretch>
            <a:fillRect/>
          </a:stretch>
        </p:blipFill>
        <p:spPr>
          <a:xfrm>
            <a:off x="-64141" y="-37325"/>
            <a:ext cx="12276057" cy="8184038"/>
          </a:xfrm>
          <a:prstGeom prst="rect">
            <a:avLst/>
          </a:prstGeom>
        </p:spPr>
      </p:pic>
      <p:sp>
        <p:nvSpPr>
          <p:cNvPr id="5" name="Rectangle 4">
            <a:extLst>
              <a:ext uri="{FF2B5EF4-FFF2-40B4-BE49-F238E27FC236}">
                <a16:creationId xmlns:a16="http://schemas.microsoft.com/office/drawing/2014/main" id="{3F30831F-B160-8F6D-8D1E-0ACB3D77B224}"/>
              </a:ext>
            </a:extLst>
          </p:cNvPr>
          <p:cNvSpPr/>
          <p:nvPr/>
        </p:nvSpPr>
        <p:spPr>
          <a:xfrm>
            <a:off x="-64140" y="-26126"/>
            <a:ext cx="12192004" cy="8139931"/>
          </a:xfrm>
          <a:prstGeom prst="rect">
            <a:avLst/>
          </a:prstGeom>
          <a:solidFill>
            <a:schemeClr val="tx1">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321C2F81-EF4E-2471-0EA5-2B328E09EE8B}"/>
              </a:ext>
            </a:extLst>
          </p:cNvPr>
          <p:cNvSpPr txBox="1"/>
          <p:nvPr/>
        </p:nvSpPr>
        <p:spPr>
          <a:xfrm>
            <a:off x="1001414" y="1922405"/>
            <a:ext cx="5476388" cy="523220"/>
          </a:xfrm>
          <a:prstGeom prst="rect">
            <a:avLst/>
          </a:prstGeom>
          <a:noFill/>
        </p:spPr>
        <p:txBody>
          <a:bodyPr wrap="square" rtlCol="0">
            <a:spAutoFit/>
          </a:bodyPr>
          <a:lstStyle/>
          <a:p>
            <a:r>
              <a:rPr lang="en-GB" sz="2800" b="1" dirty="0">
                <a:solidFill>
                  <a:schemeClr val="bg1"/>
                </a:solidFill>
              </a:rPr>
              <a:t>Hotel Booking for</a:t>
            </a:r>
            <a:r>
              <a:rPr lang="en-GB" sz="2800" b="1" dirty="0"/>
              <a:t> </a:t>
            </a:r>
            <a:r>
              <a:rPr lang="en-GB" sz="2800" dirty="0">
                <a:solidFill>
                  <a:srgbClr val="92D050"/>
                </a:solidFill>
              </a:rPr>
              <a:t>Martin Juniour</a:t>
            </a:r>
          </a:p>
        </p:txBody>
      </p:sp>
      <p:sp>
        <p:nvSpPr>
          <p:cNvPr id="14" name="Rounded Rectangle 96">
            <a:extLst>
              <a:ext uri="{FF2B5EF4-FFF2-40B4-BE49-F238E27FC236}">
                <a16:creationId xmlns:a16="http://schemas.microsoft.com/office/drawing/2014/main" id="{E44013A4-615C-582D-50E8-AA04A3BDD8EB}"/>
              </a:ext>
            </a:extLst>
          </p:cNvPr>
          <p:cNvSpPr/>
          <p:nvPr/>
        </p:nvSpPr>
        <p:spPr>
          <a:xfrm>
            <a:off x="7263077" y="4176368"/>
            <a:ext cx="2949069" cy="803524"/>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 </a:t>
            </a:r>
            <a:r>
              <a:rPr lang="en-US" dirty="0">
                <a:solidFill>
                  <a:schemeClr val="bg1"/>
                </a:solidFill>
              </a:rPr>
              <a:t>£383.89</a:t>
            </a:r>
          </a:p>
        </p:txBody>
      </p:sp>
      <p:sp>
        <p:nvSpPr>
          <p:cNvPr id="18" name="Rectangle 17">
            <a:extLst>
              <a:ext uri="{FF2B5EF4-FFF2-40B4-BE49-F238E27FC236}">
                <a16:creationId xmlns:a16="http://schemas.microsoft.com/office/drawing/2014/main" id="{ADE5A239-5FCD-C875-26CD-0EC686DD7893}"/>
              </a:ext>
            </a:extLst>
          </p:cNvPr>
          <p:cNvSpPr/>
          <p:nvPr/>
        </p:nvSpPr>
        <p:spPr>
          <a:xfrm>
            <a:off x="5636009" y="-38669"/>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208195C3-328E-5518-C26B-E8746CB56FFB}"/>
              </a:ext>
            </a:extLst>
          </p:cNvPr>
          <p:cNvGrpSpPr/>
          <p:nvPr/>
        </p:nvGrpSpPr>
        <p:grpSpPr>
          <a:xfrm>
            <a:off x="-59261" y="-48695"/>
            <a:ext cx="3085612" cy="1244302"/>
            <a:chOff x="14712" y="9423"/>
            <a:chExt cx="2925419" cy="1244302"/>
          </a:xfrm>
        </p:grpSpPr>
        <p:grpSp>
          <p:nvGrpSpPr>
            <p:cNvPr id="20" name="Group 19">
              <a:extLst>
                <a:ext uri="{FF2B5EF4-FFF2-40B4-BE49-F238E27FC236}">
                  <a16:creationId xmlns:a16="http://schemas.microsoft.com/office/drawing/2014/main" id="{C307B56F-71E3-8979-4E1F-3EDA0D5356CA}"/>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38683F5D-E35B-154F-A710-08DD8248BA81}"/>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66BE075-F8DB-D037-66C0-039F4F69EB2F}"/>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17C612D3-718C-49A8-66DD-2B3391EB45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BE8066BF-630A-5456-B513-2BFF05796D49}"/>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806D7D03-1927-0090-60AF-D30F3403B9D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2878CF5B-A8B3-E4F4-DA6D-B60B448532CA}"/>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322BD667-5DDE-39C9-8A3D-0C6C9A9B324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CE44DF85-E8C0-FD21-EB31-94A7383455C2}"/>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M.Juniour</a:t>
            </a:r>
            <a:endParaRPr lang="en-US" sz="1400" dirty="0">
              <a:solidFill>
                <a:schemeClr val="bg1"/>
              </a:solidFill>
            </a:endParaRPr>
          </a:p>
        </p:txBody>
      </p:sp>
      <p:grpSp>
        <p:nvGrpSpPr>
          <p:cNvPr id="41" name="Group 40">
            <a:extLst>
              <a:ext uri="{FF2B5EF4-FFF2-40B4-BE49-F238E27FC236}">
                <a16:creationId xmlns:a16="http://schemas.microsoft.com/office/drawing/2014/main" id="{40C65F34-4138-506B-B38D-962C87F2DBFA}"/>
              </a:ext>
            </a:extLst>
          </p:cNvPr>
          <p:cNvGrpSpPr/>
          <p:nvPr/>
        </p:nvGrpSpPr>
        <p:grpSpPr>
          <a:xfrm>
            <a:off x="12222594" y="-120778"/>
            <a:ext cx="2789278" cy="7667492"/>
            <a:chOff x="13446261" y="1268910"/>
            <a:chExt cx="2789278" cy="7667492"/>
          </a:xfrm>
        </p:grpSpPr>
        <p:sp>
          <p:nvSpPr>
            <p:cNvPr id="42" name="Rectangle 41">
              <a:extLst>
                <a:ext uri="{FF2B5EF4-FFF2-40B4-BE49-F238E27FC236}">
                  <a16:creationId xmlns:a16="http://schemas.microsoft.com/office/drawing/2014/main" id="{229840E5-06FA-A58C-03F4-A1E23936A094}"/>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3" name="Rectangle 42">
              <a:extLst>
                <a:ext uri="{FF2B5EF4-FFF2-40B4-BE49-F238E27FC236}">
                  <a16:creationId xmlns:a16="http://schemas.microsoft.com/office/drawing/2014/main" id="{078F10FF-D883-64DE-1CBD-BF5E2461BF33}"/>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44" name="Rounded Rectangle 43">
              <a:extLst>
                <a:ext uri="{FF2B5EF4-FFF2-40B4-BE49-F238E27FC236}">
                  <a16:creationId xmlns:a16="http://schemas.microsoft.com/office/drawing/2014/main" id="{5F131B21-8F3E-8CD3-29F4-16D097D8B3A9}"/>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98948111-FBCA-F458-E26C-59D5BC5201D7}"/>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46" name="TextBox 45">
              <a:extLst>
                <a:ext uri="{FF2B5EF4-FFF2-40B4-BE49-F238E27FC236}">
                  <a16:creationId xmlns:a16="http://schemas.microsoft.com/office/drawing/2014/main" id="{C4A92601-D641-BED4-89F3-5845257CE770}"/>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47" name="TextBox 46">
              <a:extLst>
                <a:ext uri="{FF2B5EF4-FFF2-40B4-BE49-F238E27FC236}">
                  <a16:creationId xmlns:a16="http://schemas.microsoft.com/office/drawing/2014/main" id="{0450A0AB-05D0-36BF-89F6-162504636079}"/>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48" name="TextBox 47">
              <a:extLst>
                <a:ext uri="{FF2B5EF4-FFF2-40B4-BE49-F238E27FC236}">
                  <a16:creationId xmlns:a16="http://schemas.microsoft.com/office/drawing/2014/main" id="{8F134CFB-01F3-8AB8-604E-923922EAC312}"/>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49" name="TextBox 48">
              <a:extLst>
                <a:ext uri="{FF2B5EF4-FFF2-40B4-BE49-F238E27FC236}">
                  <a16:creationId xmlns:a16="http://schemas.microsoft.com/office/drawing/2014/main" id="{81A3612D-3844-E1F5-902D-0792C9BF0FB4}"/>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0" name="TextBox 49">
              <a:extLst>
                <a:ext uri="{FF2B5EF4-FFF2-40B4-BE49-F238E27FC236}">
                  <a16:creationId xmlns:a16="http://schemas.microsoft.com/office/drawing/2014/main" id="{F23971B2-644E-7A7F-11E4-5B8601E19FB6}"/>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51" name="TextBox 50">
              <a:extLst>
                <a:ext uri="{FF2B5EF4-FFF2-40B4-BE49-F238E27FC236}">
                  <a16:creationId xmlns:a16="http://schemas.microsoft.com/office/drawing/2014/main" id="{5B484022-1C01-D803-DF3F-A9736DE2021E}"/>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52" name="TextBox 51">
              <a:extLst>
                <a:ext uri="{FF2B5EF4-FFF2-40B4-BE49-F238E27FC236}">
                  <a16:creationId xmlns:a16="http://schemas.microsoft.com/office/drawing/2014/main" id="{395BD31B-DAFB-493A-C746-430ADB37263B}"/>
                </a:ext>
              </a:extLst>
            </p:cNvPr>
            <p:cNvSpPr txBox="1"/>
            <p:nvPr/>
          </p:nvSpPr>
          <p:spPr>
            <a:xfrm>
              <a:off x="13477603" y="1268910"/>
              <a:ext cx="445171" cy="523220"/>
            </a:xfrm>
            <a:prstGeom prst="rect">
              <a:avLst/>
            </a:prstGeom>
            <a:noFill/>
          </p:spPr>
          <p:txBody>
            <a:bodyPr wrap="square" rtlCol="0">
              <a:spAutoFit/>
            </a:bodyPr>
            <a:lstStyle/>
            <a:p>
              <a:r>
                <a:rPr lang="en-US" sz="2800" dirty="0">
                  <a:solidFill>
                    <a:schemeClr val="bg1"/>
                  </a:solidFill>
                </a:rPr>
                <a:t>ｘ</a:t>
              </a:r>
            </a:p>
          </p:txBody>
        </p:sp>
      </p:grpSp>
      <p:sp>
        <p:nvSpPr>
          <p:cNvPr id="10" name="TextBox 9">
            <a:extLst>
              <a:ext uri="{FF2B5EF4-FFF2-40B4-BE49-F238E27FC236}">
                <a16:creationId xmlns:a16="http://schemas.microsoft.com/office/drawing/2014/main" id="{C2C97B12-99CD-C228-089A-DB5BE7538B52}"/>
              </a:ext>
            </a:extLst>
          </p:cNvPr>
          <p:cNvSpPr txBox="1"/>
          <p:nvPr/>
        </p:nvSpPr>
        <p:spPr>
          <a:xfrm>
            <a:off x="1001414" y="2468197"/>
            <a:ext cx="6402686" cy="461665"/>
          </a:xfrm>
          <a:prstGeom prst="rect">
            <a:avLst/>
          </a:prstGeom>
          <a:noFill/>
        </p:spPr>
        <p:txBody>
          <a:bodyPr wrap="square" rtlCol="0">
            <a:spAutoFit/>
          </a:bodyPr>
          <a:lstStyle/>
          <a:p>
            <a:r>
              <a:rPr lang="en-GB" sz="2400" dirty="0">
                <a:solidFill>
                  <a:schemeClr val="bg1"/>
                </a:solidFill>
              </a:rPr>
              <a:t>Please input Payment Details Below</a:t>
            </a:r>
          </a:p>
        </p:txBody>
      </p:sp>
      <p:sp>
        <p:nvSpPr>
          <p:cNvPr id="11" name="Rounded Rectangle 96">
            <a:extLst>
              <a:ext uri="{FF2B5EF4-FFF2-40B4-BE49-F238E27FC236}">
                <a16:creationId xmlns:a16="http://schemas.microsoft.com/office/drawing/2014/main" id="{B6F34D08-D34E-FCFC-1958-C83E0D0F2F13}"/>
              </a:ext>
            </a:extLst>
          </p:cNvPr>
          <p:cNvSpPr/>
          <p:nvPr/>
        </p:nvSpPr>
        <p:spPr>
          <a:xfrm>
            <a:off x="1273584" y="3074650"/>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Full Name</a:t>
            </a:r>
          </a:p>
        </p:txBody>
      </p:sp>
      <p:sp>
        <p:nvSpPr>
          <p:cNvPr id="13" name="Rounded Rectangle 96">
            <a:extLst>
              <a:ext uri="{FF2B5EF4-FFF2-40B4-BE49-F238E27FC236}">
                <a16:creationId xmlns:a16="http://schemas.microsoft.com/office/drawing/2014/main" id="{7981E7D3-800F-EDDA-F78E-ACDAD0E52824}"/>
              </a:ext>
            </a:extLst>
          </p:cNvPr>
          <p:cNvSpPr/>
          <p:nvPr/>
        </p:nvSpPr>
        <p:spPr>
          <a:xfrm>
            <a:off x="1273584" y="3970991"/>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Sort Code</a:t>
            </a:r>
          </a:p>
        </p:txBody>
      </p:sp>
      <p:sp>
        <p:nvSpPr>
          <p:cNvPr id="15" name="Rounded Rectangle 96">
            <a:extLst>
              <a:ext uri="{FF2B5EF4-FFF2-40B4-BE49-F238E27FC236}">
                <a16:creationId xmlns:a16="http://schemas.microsoft.com/office/drawing/2014/main" id="{AB6E4BA3-38CC-7B96-8BE9-041E110F9452}"/>
              </a:ext>
            </a:extLst>
          </p:cNvPr>
          <p:cNvSpPr/>
          <p:nvPr/>
        </p:nvSpPr>
        <p:spPr>
          <a:xfrm>
            <a:off x="1273584" y="4858075"/>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Account Number</a:t>
            </a:r>
          </a:p>
        </p:txBody>
      </p:sp>
      <p:sp>
        <p:nvSpPr>
          <p:cNvPr id="16" name="Rounded Rectangle 96">
            <a:extLst>
              <a:ext uri="{FF2B5EF4-FFF2-40B4-BE49-F238E27FC236}">
                <a16:creationId xmlns:a16="http://schemas.microsoft.com/office/drawing/2014/main" id="{98BAF4F8-C3EC-B296-A8FB-5F47648B3C03}"/>
              </a:ext>
            </a:extLst>
          </p:cNvPr>
          <p:cNvSpPr/>
          <p:nvPr/>
        </p:nvSpPr>
        <p:spPr>
          <a:xfrm>
            <a:off x="1273584" y="5745160"/>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CVV Code</a:t>
            </a:r>
          </a:p>
        </p:txBody>
      </p:sp>
      <p:sp>
        <p:nvSpPr>
          <p:cNvPr id="29" name="TextBox 28">
            <a:extLst>
              <a:ext uri="{FF2B5EF4-FFF2-40B4-BE49-F238E27FC236}">
                <a16:creationId xmlns:a16="http://schemas.microsoft.com/office/drawing/2014/main" id="{99C51991-1C8B-1D1F-E913-082082B32B2E}"/>
              </a:ext>
            </a:extLst>
          </p:cNvPr>
          <p:cNvSpPr txBox="1"/>
          <p:nvPr/>
        </p:nvSpPr>
        <p:spPr>
          <a:xfrm>
            <a:off x="2885355" y="6478700"/>
            <a:ext cx="2396350" cy="307777"/>
          </a:xfrm>
          <a:prstGeom prst="rect">
            <a:avLst/>
          </a:prstGeom>
          <a:noFill/>
        </p:spPr>
        <p:txBody>
          <a:bodyPr wrap="square" rtlCol="0">
            <a:spAutoFit/>
          </a:bodyPr>
          <a:lstStyle/>
          <a:p>
            <a:pPr algn="ctr"/>
            <a:r>
              <a:rPr lang="en-GB" sz="1400" u="sng" dirty="0">
                <a:solidFill>
                  <a:schemeClr val="bg1"/>
                </a:solidFill>
                <a:latin typeface=""/>
              </a:rPr>
              <a:t>What is a CVV?</a:t>
            </a:r>
          </a:p>
        </p:txBody>
      </p:sp>
      <p:sp>
        <p:nvSpPr>
          <p:cNvPr id="30" name="Rounded Rectangle 96">
            <a:extLst>
              <a:ext uri="{FF2B5EF4-FFF2-40B4-BE49-F238E27FC236}">
                <a16:creationId xmlns:a16="http://schemas.microsoft.com/office/drawing/2014/main" id="{0892CD4F-BBFA-A998-D405-AB008D926601}"/>
              </a:ext>
            </a:extLst>
          </p:cNvPr>
          <p:cNvSpPr>
            <a:spLocks noChangeAspect="1"/>
          </p:cNvSpPr>
          <p:nvPr/>
        </p:nvSpPr>
        <p:spPr>
          <a:xfrm>
            <a:off x="1229112" y="7187478"/>
            <a:ext cx="169512" cy="168866"/>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10AF6409-FF45-8C61-BEC7-75EFD67A1990}"/>
              </a:ext>
            </a:extLst>
          </p:cNvPr>
          <p:cNvSpPr txBox="1"/>
          <p:nvPr/>
        </p:nvSpPr>
        <p:spPr>
          <a:xfrm>
            <a:off x="1398624" y="7010301"/>
            <a:ext cx="5705049" cy="523220"/>
          </a:xfrm>
          <a:prstGeom prst="rect">
            <a:avLst/>
          </a:prstGeom>
          <a:noFill/>
        </p:spPr>
        <p:txBody>
          <a:bodyPr wrap="square" rtlCol="0">
            <a:spAutoFit/>
          </a:bodyPr>
          <a:lstStyle/>
          <a:p>
            <a:r>
              <a:rPr lang="en-US" sz="1400" b="1" dirty="0">
                <a:solidFill>
                  <a:schemeClr val="bg1"/>
                </a:solidFill>
              </a:rPr>
              <a:t>I confirm the above details are correct and my bank is to be charged the agreed amount by RZA.</a:t>
            </a:r>
          </a:p>
        </p:txBody>
      </p:sp>
      <p:grpSp>
        <p:nvGrpSpPr>
          <p:cNvPr id="34" name="Group 33">
            <a:extLst>
              <a:ext uri="{FF2B5EF4-FFF2-40B4-BE49-F238E27FC236}">
                <a16:creationId xmlns:a16="http://schemas.microsoft.com/office/drawing/2014/main" id="{1FCA31B2-841F-E6BC-E2DA-352A782D25A4}"/>
              </a:ext>
            </a:extLst>
          </p:cNvPr>
          <p:cNvGrpSpPr/>
          <p:nvPr/>
        </p:nvGrpSpPr>
        <p:grpSpPr>
          <a:xfrm>
            <a:off x="-74819" y="8125004"/>
            <a:ext cx="12188952" cy="2927766"/>
            <a:chOff x="-98567" y="17817689"/>
            <a:chExt cx="12188952" cy="2927766"/>
          </a:xfrm>
        </p:grpSpPr>
        <p:sp>
          <p:nvSpPr>
            <p:cNvPr id="35" name="Rectangle 34">
              <a:extLst>
                <a:ext uri="{FF2B5EF4-FFF2-40B4-BE49-F238E27FC236}">
                  <a16:creationId xmlns:a16="http://schemas.microsoft.com/office/drawing/2014/main" id="{6C72C87C-E420-F4FE-BC9A-0BB073E19695}"/>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6" name="Graphic 35" descr="Squiggle with solid fill">
              <a:extLst>
                <a:ext uri="{FF2B5EF4-FFF2-40B4-BE49-F238E27FC236}">
                  <a16:creationId xmlns:a16="http://schemas.microsoft.com/office/drawing/2014/main" id="{CFA477B3-865C-DF16-79EB-46B08CCE7F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7" name="Graphic 36" descr="Marker with solid fill">
              <a:extLst>
                <a:ext uri="{FF2B5EF4-FFF2-40B4-BE49-F238E27FC236}">
                  <a16:creationId xmlns:a16="http://schemas.microsoft.com/office/drawing/2014/main" id="{EAA95489-E22B-A224-5D46-2A85E655FDF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8" name="TextBox 37">
              <a:extLst>
                <a:ext uri="{FF2B5EF4-FFF2-40B4-BE49-F238E27FC236}">
                  <a16:creationId xmlns:a16="http://schemas.microsoft.com/office/drawing/2014/main" id="{0FCA675F-F6C3-F7E0-2E51-8C0B6EDAECB2}"/>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9" name="TextBox 38">
              <a:extLst>
                <a:ext uri="{FF2B5EF4-FFF2-40B4-BE49-F238E27FC236}">
                  <a16:creationId xmlns:a16="http://schemas.microsoft.com/office/drawing/2014/main" id="{297327A2-563D-1AF7-29B6-110988548203}"/>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40" name="Straight Connector 39">
              <a:extLst>
                <a:ext uri="{FF2B5EF4-FFF2-40B4-BE49-F238E27FC236}">
                  <a16:creationId xmlns:a16="http://schemas.microsoft.com/office/drawing/2014/main" id="{6E194096-9165-23A1-153A-E8958B005614}"/>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3" name="TextBox 52">
              <a:extLst>
                <a:ext uri="{FF2B5EF4-FFF2-40B4-BE49-F238E27FC236}">
                  <a16:creationId xmlns:a16="http://schemas.microsoft.com/office/drawing/2014/main" id="{FA8975F6-FBC9-733A-6A60-7B353BD3DC73}"/>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54" name="TextBox 53">
              <a:extLst>
                <a:ext uri="{FF2B5EF4-FFF2-40B4-BE49-F238E27FC236}">
                  <a16:creationId xmlns:a16="http://schemas.microsoft.com/office/drawing/2014/main" id="{7E3026E0-0BCB-08D4-A3F8-BFC1D5D3F740}"/>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55" name="TextBox 54">
              <a:extLst>
                <a:ext uri="{FF2B5EF4-FFF2-40B4-BE49-F238E27FC236}">
                  <a16:creationId xmlns:a16="http://schemas.microsoft.com/office/drawing/2014/main" id="{73C3EADA-A1EE-AB2D-E7D6-C3533B882669}"/>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56" name="Straight Connector 55">
              <a:extLst>
                <a:ext uri="{FF2B5EF4-FFF2-40B4-BE49-F238E27FC236}">
                  <a16:creationId xmlns:a16="http://schemas.microsoft.com/office/drawing/2014/main" id="{9D0B5191-FC59-5B03-0DED-4AB94783EDD7}"/>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7" name="TextBox 56">
              <a:extLst>
                <a:ext uri="{FF2B5EF4-FFF2-40B4-BE49-F238E27FC236}">
                  <a16:creationId xmlns:a16="http://schemas.microsoft.com/office/drawing/2014/main" id="{D676D5CC-9BA5-BC83-563E-347FA23DC61A}"/>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8" name="TextBox 57">
              <a:extLst>
                <a:ext uri="{FF2B5EF4-FFF2-40B4-BE49-F238E27FC236}">
                  <a16:creationId xmlns:a16="http://schemas.microsoft.com/office/drawing/2014/main" id="{E042E115-4D2A-1E2C-B5CE-C7DD942147AE}"/>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9" name="Straight Connector 58">
              <a:extLst>
                <a:ext uri="{FF2B5EF4-FFF2-40B4-BE49-F238E27FC236}">
                  <a16:creationId xmlns:a16="http://schemas.microsoft.com/office/drawing/2014/main" id="{7E2A92D1-539C-0F16-602E-ED25A93F4384}"/>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Graphic 1">
            <a:extLst>
              <a:ext uri="{FF2B5EF4-FFF2-40B4-BE49-F238E27FC236}">
                <a16:creationId xmlns:a16="http://schemas.microsoft.com/office/drawing/2014/main" id="{723841F2-2898-8021-4593-9C8AFFA9413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9681" y="10454539"/>
            <a:ext cx="594005" cy="594005"/>
          </a:xfrm>
          <a:prstGeom prst="rect">
            <a:avLst/>
          </a:prstGeom>
        </p:spPr>
      </p:pic>
    </p:spTree>
    <p:extLst>
      <p:ext uri="{BB962C8B-B14F-4D97-AF65-F5344CB8AC3E}">
        <p14:creationId xmlns:p14="http://schemas.microsoft.com/office/powerpoint/2010/main" val="402477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0F74A-5BFF-C2F4-2F98-A35A9E64CA20}"/>
            </a:ext>
          </a:extLst>
        </p:cNvPr>
        <p:cNvGrpSpPr/>
        <p:nvPr/>
      </p:nvGrpSpPr>
      <p:grpSpPr>
        <a:xfrm>
          <a:off x="0" y="0"/>
          <a:ext cx="0" cy="0"/>
          <a:chOff x="0" y="0"/>
          <a:chExt cx="0" cy="0"/>
        </a:xfrm>
      </p:grpSpPr>
      <p:pic>
        <p:nvPicPr>
          <p:cNvPr id="59" name="Picture 58" descr="A walkway with glass walls and a glass roof&#10;&#10;AI-generated content may be incorrect.">
            <a:extLst>
              <a:ext uri="{FF2B5EF4-FFF2-40B4-BE49-F238E27FC236}">
                <a16:creationId xmlns:a16="http://schemas.microsoft.com/office/drawing/2014/main" id="{F05ADDF7-58C1-96BC-080D-67D2278E4846}"/>
              </a:ext>
            </a:extLst>
          </p:cNvPr>
          <p:cNvPicPr>
            <a:picLocks noChangeAspect="1"/>
          </p:cNvPicPr>
          <p:nvPr/>
        </p:nvPicPr>
        <p:blipFill>
          <a:blip r:embed="rId3"/>
          <a:stretch>
            <a:fillRect/>
          </a:stretch>
        </p:blipFill>
        <p:spPr>
          <a:xfrm>
            <a:off x="0" y="0"/>
            <a:ext cx="6092850" cy="8123800"/>
          </a:xfrm>
          <a:prstGeom prst="rect">
            <a:avLst/>
          </a:prstGeom>
        </p:spPr>
      </p:pic>
      <p:pic>
        <p:nvPicPr>
          <p:cNvPr id="60" name="Picture 59" descr="A walkway with glass walls and a glass roof&#10;&#10;AI-generated content may be incorrect.">
            <a:extLst>
              <a:ext uri="{FF2B5EF4-FFF2-40B4-BE49-F238E27FC236}">
                <a16:creationId xmlns:a16="http://schemas.microsoft.com/office/drawing/2014/main" id="{17A2E241-99B9-C9AA-1BCA-212A2FB3EFF5}"/>
              </a:ext>
            </a:extLst>
          </p:cNvPr>
          <p:cNvPicPr>
            <a:picLocks noChangeAspect="1"/>
          </p:cNvPicPr>
          <p:nvPr/>
        </p:nvPicPr>
        <p:blipFill>
          <a:blip r:embed="rId3"/>
          <a:stretch>
            <a:fillRect/>
          </a:stretch>
        </p:blipFill>
        <p:spPr>
          <a:xfrm>
            <a:off x="6093635" y="-3021"/>
            <a:ext cx="6092850" cy="8123800"/>
          </a:xfrm>
          <a:prstGeom prst="rect">
            <a:avLst/>
          </a:prstGeom>
        </p:spPr>
      </p:pic>
      <p:sp>
        <p:nvSpPr>
          <p:cNvPr id="57" name="Rectangle 56">
            <a:extLst>
              <a:ext uri="{FF2B5EF4-FFF2-40B4-BE49-F238E27FC236}">
                <a16:creationId xmlns:a16="http://schemas.microsoft.com/office/drawing/2014/main" id="{DBB73E92-47EC-AA12-CFBB-C16D8E5B146C}"/>
              </a:ext>
            </a:extLst>
          </p:cNvPr>
          <p:cNvSpPr/>
          <p:nvPr/>
        </p:nvSpPr>
        <p:spPr>
          <a:xfrm>
            <a:off x="0" y="-1"/>
            <a:ext cx="12192000" cy="8120779"/>
          </a:xfrm>
          <a:prstGeom prst="rect">
            <a:avLst/>
          </a:prstGeom>
          <a:solidFill>
            <a:schemeClr val="tx1">
              <a:alpha val="4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CED8623C-DAD4-5D9C-5A20-6B33C1F7980A}"/>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61AF115-91C9-5827-9ED7-69133BC23137}"/>
              </a:ext>
            </a:extLst>
          </p:cNvPr>
          <p:cNvSpPr txBox="1"/>
          <p:nvPr/>
        </p:nvSpPr>
        <p:spPr>
          <a:xfrm>
            <a:off x="2261066" y="1806958"/>
            <a:ext cx="8430041" cy="1446550"/>
          </a:xfrm>
          <a:prstGeom prst="rect">
            <a:avLst/>
          </a:prstGeom>
          <a:noFill/>
        </p:spPr>
        <p:txBody>
          <a:bodyPr wrap="square" rtlCol="0">
            <a:spAutoFit/>
          </a:bodyPr>
          <a:lstStyle/>
          <a:p>
            <a:r>
              <a:rPr lang="en-GB" sz="8800" dirty="0">
                <a:solidFill>
                  <a:schemeClr val="bg1"/>
                </a:solidFill>
              </a:rPr>
              <a:t>Congrats Martin</a:t>
            </a:r>
          </a:p>
        </p:txBody>
      </p:sp>
      <p:pic>
        <p:nvPicPr>
          <p:cNvPr id="71" name="Graphic 70" descr="Hamburger Menu Icon with solid fill">
            <a:extLst>
              <a:ext uri="{FF2B5EF4-FFF2-40B4-BE49-F238E27FC236}">
                <a16:creationId xmlns:a16="http://schemas.microsoft.com/office/drawing/2014/main" id="{F21843EC-45C0-A79E-578F-9FA949F90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762" y="154235"/>
            <a:ext cx="453623" cy="453623"/>
          </a:xfrm>
          <a:prstGeom prst="rect">
            <a:avLst/>
          </a:prstGeom>
        </p:spPr>
      </p:pic>
      <p:sp>
        <p:nvSpPr>
          <p:cNvPr id="72" name="Rectangle 71">
            <a:extLst>
              <a:ext uri="{FF2B5EF4-FFF2-40B4-BE49-F238E27FC236}">
                <a16:creationId xmlns:a16="http://schemas.microsoft.com/office/drawing/2014/main" id="{44B5925B-0277-6A67-109E-985B5E4B090B}"/>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75" name="Rectangle 74">
            <a:extLst>
              <a:ext uri="{FF2B5EF4-FFF2-40B4-BE49-F238E27FC236}">
                <a16:creationId xmlns:a16="http://schemas.microsoft.com/office/drawing/2014/main" id="{99DA34C0-4E2F-6550-EC00-4A3DA198295E}"/>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76" name="Graphic 75" descr="Magnifying glass outline">
            <a:extLst>
              <a:ext uri="{FF2B5EF4-FFF2-40B4-BE49-F238E27FC236}">
                <a16:creationId xmlns:a16="http://schemas.microsoft.com/office/drawing/2014/main" id="{1F06542C-9322-4111-1E78-9245A500E6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77" name="TextBox 76">
            <a:extLst>
              <a:ext uri="{FF2B5EF4-FFF2-40B4-BE49-F238E27FC236}">
                <a16:creationId xmlns:a16="http://schemas.microsoft.com/office/drawing/2014/main" id="{2B0363E7-25F4-25FC-69F9-33748C3E4A01}"/>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grpSp>
        <p:nvGrpSpPr>
          <p:cNvPr id="96" name="Group 95">
            <a:extLst>
              <a:ext uri="{FF2B5EF4-FFF2-40B4-BE49-F238E27FC236}">
                <a16:creationId xmlns:a16="http://schemas.microsoft.com/office/drawing/2014/main" id="{58518ABD-73BA-E240-9386-2D4FAE7483B4}"/>
              </a:ext>
            </a:extLst>
          </p:cNvPr>
          <p:cNvGrpSpPr/>
          <p:nvPr/>
        </p:nvGrpSpPr>
        <p:grpSpPr>
          <a:xfrm>
            <a:off x="14712" y="9423"/>
            <a:ext cx="3085612" cy="1244302"/>
            <a:chOff x="14712" y="9423"/>
            <a:chExt cx="2925419" cy="1244302"/>
          </a:xfrm>
        </p:grpSpPr>
        <p:grpSp>
          <p:nvGrpSpPr>
            <p:cNvPr id="97" name="Group 96">
              <a:extLst>
                <a:ext uri="{FF2B5EF4-FFF2-40B4-BE49-F238E27FC236}">
                  <a16:creationId xmlns:a16="http://schemas.microsoft.com/office/drawing/2014/main" id="{5677F1DD-E046-BE3B-B125-AAD8F4DCF511}"/>
                </a:ext>
              </a:extLst>
            </p:cNvPr>
            <p:cNvGrpSpPr/>
            <p:nvPr/>
          </p:nvGrpSpPr>
          <p:grpSpPr>
            <a:xfrm>
              <a:off x="14712" y="9423"/>
              <a:ext cx="2925419" cy="1233004"/>
              <a:chOff x="14712" y="9423"/>
              <a:chExt cx="2925419" cy="1233004"/>
            </a:xfrm>
          </p:grpSpPr>
          <p:sp>
            <p:nvSpPr>
              <p:cNvPr id="99" name="Rectangle 98">
                <a:extLst>
                  <a:ext uri="{FF2B5EF4-FFF2-40B4-BE49-F238E27FC236}">
                    <a16:creationId xmlns:a16="http://schemas.microsoft.com/office/drawing/2014/main" id="{9BC2F68C-6805-9A42-C6FA-E2B4D57E2B8B}"/>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CC9392C3-47E5-75B2-8DA9-70764A205766}"/>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98" name="Graphic 97">
              <a:extLst>
                <a:ext uri="{FF2B5EF4-FFF2-40B4-BE49-F238E27FC236}">
                  <a16:creationId xmlns:a16="http://schemas.microsoft.com/office/drawing/2014/main" id="{588BBF27-2D7E-20D9-31A8-791DD60CFDC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sp>
        <p:nvSpPr>
          <p:cNvPr id="102" name="TextBox 101">
            <a:extLst>
              <a:ext uri="{FF2B5EF4-FFF2-40B4-BE49-F238E27FC236}">
                <a16:creationId xmlns:a16="http://schemas.microsoft.com/office/drawing/2014/main" id="{7908E3E8-D864-82F7-C8BB-478CB3B4FEDB}"/>
              </a:ext>
            </a:extLst>
          </p:cNvPr>
          <p:cNvSpPr txBox="1"/>
          <p:nvPr/>
        </p:nvSpPr>
        <p:spPr>
          <a:xfrm>
            <a:off x="1808811" y="3584655"/>
            <a:ext cx="8982898" cy="1815882"/>
          </a:xfrm>
          <a:prstGeom prst="rect">
            <a:avLst/>
          </a:prstGeom>
          <a:noFill/>
        </p:spPr>
        <p:txBody>
          <a:bodyPr wrap="square" rtlCol="0">
            <a:spAutoFit/>
          </a:bodyPr>
          <a:lstStyle/>
          <a:p>
            <a:pPr algn="ctr"/>
            <a:r>
              <a:rPr lang="en-GB" sz="2800" dirty="0">
                <a:solidFill>
                  <a:schemeClr val="bg1"/>
                </a:solidFill>
              </a:rPr>
              <a:t>Your </a:t>
            </a:r>
            <a:r>
              <a:rPr lang="en-GB" sz="2800" dirty="0">
                <a:solidFill>
                  <a:srgbClr val="92D050"/>
                </a:solidFill>
              </a:rPr>
              <a:t>Booking was created </a:t>
            </a:r>
            <a:r>
              <a:rPr lang="en-GB" sz="2800" dirty="0">
                <a:solidFill>
                  <a:schemeClr val="bg1"/>
                </a:solidFill>
              </a:rPr>
              <a:t>successfully.</a:t>
            </a:r>
          </a:p>
          <a:p>
            <a:pPr algn="ctr"/>
            <a:r>
              <a:rPr lang="en-GB" sz="2800" dirty="0">
                <a:solidFill>
                  <a:schemeClr val="bg1"/>
                </a:solidFill>
              </a:rPr>
              <a:t>Below is your </a:t>
            </a:r>
            <a:r>
              <a:rPr lang="en-GB" sz="2800" dirty="0">
                <a:solidFill>
                  <a:srgbClr val="FFC000"/>
                </a:solidFill>
              </a:rPr>
              <a:t>reference number </a:t>
            </a:r>
            <a:r>
              <a:rPr lang="en-GB" sz="2800" dirty="0">
                <a:solidFill>
                  <a:schemeClr val="bg1"/>
                </a:solidFill>
              </a:rPr>
              <a:t>for the booking. You can always find this in your profile management Tab. See verification email for further details.</a:t>
            </a:r>
          </a:p>
        </p:txBody>
      </p:sp>
      <p:sp>
        <p:nvSpPr>
          <p:cNvPr id="113" name="Rounded Rectangle 96">
            <a:extLst>
              <a:ext uri="{FF2B5EF4-FFF2-40B4-BE49-F238E27FC236}">
                <a16:creationId xmlns:a16="http://schemas.microsoft.com/office/drawing/2014/main" id="{CE7C2CB6-08DB-0BF8-A41A-57F885AC8525}"/>
              </a:ext>
            </a:extLst>
          </p:cNvPr>
          <p:cNvSpPr/>
          <p:nvPr/>
        </p:nvSpPr>
        <p:spPr>
          <a:xfrm>
            <a:off x="3452435" y="5824806"/>
            <a:ext cx="5758783" cy="1228960"/>
          </a:xfrm>
          <a:prstGeom prst="roundRect">
            <a:avLst>
              <a:gd name="adj"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#46824-248-2042BAC</a:t>
            </a:r>
          </a:p>
        </p:txBody>
      </p:sp>
      <p:grpSp>
        <p:nvGrpSpPr>
          <p:cNvPr id="2" name="Group 1">
            <a:extLst>
              <a:ext uri="{FF2B5EF4-FFF2-40B4-BE49-F238E27FC236}">
                <a16:creationId xmlns:a16="http://schemas.microsoft.com/office/drawing/2014/main" id="{04F5478E-9DBF-5CCC-AEB3-382D23C638E6}"/>
              </a:ext>
            </a:extLst>
          </p:cNvPr>
          <p:cNvGrpSpPr/>
          <p:nvPr/>
        </p:nvGrpSpPr>
        <p:grpSpPr>
          <a:xfrm>
            <a:off x="12239993" y="-61401"/>
            <a:ext cx="2789278" cy="7643762"/>
            <a:chOff x="13477603" y="1268910"/>
            <a:chExt cx="2789278" cy="7643762"/>
          </a:xfrm>
        </p:grpSpPr>
        <p:sp>
          <p:nvSpPr>
            <p:cNvPr id="3" name="Rectangle 2">
              <a:extLst>
                <a:ext uri="{FF2B5EF4-FFF2-40B4-BE49-F238E27FC236}">
                  <a16:creationId xmlns:a16="http://schemas.microsoft.com/office/drawing/2014/main" id="{2CBB660A-D56A-C36F-F4C1-DF4DCC07C710}"/>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 name="Rectangle 3">
              <a:extLst>
                <a:ext uri="{FF2B5EF4-FFF2-40B4-BE49-F238E27FC236}">
                  <a16:creationId xmlns:a16="http://schemas.microsoft.com/office/drawing/2014/main" id="{6771AA76-E361-BCDA-F36D-B5B4189E6807}"/>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 name="Rounded Rectangle 11">
              <a:extLst>
                <a:ext uri="{FF2B5EF4-FFF2-40B4-BE49-F238E27FC236}">
                  <a16:creationId xmlns:a16="http://schemas.microsoft.com/office/drawing/2014/main" id="{00F4B84A-D650-A849-9501-A3E01ED40094}"/>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E11D935-541F-4225-98AA-B46457AADF40}"/>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7" name="TextBox 6">
              <a:extLst>
                <a:ext uri="{FF2B5EF4-FFF2-40B4-BE49-F238E27FC236}">
                  <a16:creationId xmlns:a16="http://schemas.microsoft.com/office/drawing/2014/main" id="{C4200DB1-0B2C-D7F1-861A-BCF2509C226E}"/>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8" name="TextBox 7">
              <a:extLst>
                <a:ext uri="{FF2B5EF4-FFF2-40B4-BE49-F238E27FC236}">
                  <a16:creationId xmlns:a16="http://schemas.microsoft.com/office/drawing/2014/main" id="{2D106C9B-A4D1-9858-65D9-57D73E2ED644}"/>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9" name="TextBox 8">
              <a:extLst>
                <a:ext uri="{FF2B5EF4-FFF2-40B4-BE49-F238E27FC236}">
                  <a16:creationId xmlns:a16="http://schemas.microsoft.com/office/drawing/2014/main" id="{ACA16282-00AF-62A2-F8B0-BA52F1BC7EAA}"/>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10" name="TextBox 9">
              <a:extLst>
                <a:ext uri="{FF2B5EF4-FFF2-40B4-BE49-F238E27FC236}">
                  <a16:creationId xmlns:a16="http://schemas.microsoft.com/office/drawing/2014/main" id="{6A670E1C-A982-E0B0-FB89-EA49975E52FC}"/>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11" name="TextBox 10">
              <a:extLst>
                <a:ext uri="{FF2B5EF4-FFF2-40B4-BE49-F238E27FC236}">
                  <a16:creationId xmlns:a16="http://schemas.microsoft.com/office/drawing/2014/main" id="{3A793A78-CE44-64BB-8C71-D9D8DFD25FA3}"/>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12" name="TextBox 11">
              <a:extLst>
                <a:ext uri="{FF2B5EF4-FFF2-40B4-BE49-F238E27FC236}">
                  <a16:creationId xmlns:a16="http://schemas.microsoft.com/office/drawing/2014/main" id="{C823A176-9A22-982E-36BE-E980A2B4461D}"/>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13" name="TextBox 12">
              <a:extLst>
                <a:ext uri="{FF2B5EF4-FFF2-40B4-BE49-F238E27FC236}">
                  <a16:creationId xmlns:a16="http://schemas.microsoft.com/office/drawing/2014/main" id="{8323812C-0997-00CD-4565-D957F2D7FCB8}"/>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14" name="TextBox 13">
              <a:extLst>
                <a:ext uri="{FF2B5EF4-FFF2-40B4-BE49-F238E27FC236}">
                  <a16:creationId xmlns:a16="http://schemas.microsoft.com/office/drawing/2014/main" id="{A48A5633-5BE6-543F-12C0-B68FD1D9ACB4}"/>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16" name="Group 15">
            <a:extLst>
              <a:ext uri="{FF2B5EF4-FFF2-40B4-BE49-F238E27FC236}">
                <a16:creationId xmlns:a16="http://schemas.microsoft.com/office/drawing/2014/main" id="{ABE6A834-CFCB-C5D7-3A3E-1D626D8B3A4B}"/>
              </a:ext>
            </a:extLst>
          </p:cNvPr>
          <p:cNvGrpSpPr/>
          <p:nvPr/>
        </p:nvGrpSpPr>
        <p:grpSpPr>
          <a:xfrm>
            <a:off x="-8064" y="8120778"/>
            <a:ext cx="12188952" cy="2927766"/>
            <a:chOff x="-98567" y="17817689"/>
            <a:chExt cx="12188952" cy="2927766"/>
          </a:xfrm>
        </p:grpSpPr>
        <p:sp>
          <p:nvSpPr>
            <p:cNvPr id="17" name="Rectangle 16">
              <a:extLst>
                <a:ext uri="{FF2B5EF4-FFF2-40B4-BE49-F238E27FC236}">
                  <a16:creationId xmlns:a16="http://schemas.microsoft.com/office/drawing/2014/main" id="{C7081FF5-A76A-A1B6-ED70-EC74586EAA6D}"/>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Graphic 18" descr="Squiggle with solid fill">
              <a:extLst>
                <a:ext uri="{FF2B5EF4-FFF2-40B4-BE49-F238E27FC236}">
                  <a16:creationId xmlns:a16="http://schemas.microsoft.com/office/drawing/2014/main" id="{CA5F32A8-FC78-476E-EE66-A37B6DFE640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0" name="Graphic 19" descr="Marker with solid fill">
              <a:extLst>
                <a:ext uri="{FF2B5EF4-FFF2-40B4-BE49-F238E27FC236}">
                  <a16:creationId xmlns:a16="http://schemas.microsoft.com/office/drawing/2014/main" id="{74F65E24-9FEA-C0F5-1A69-B26B6B187F7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3" name="TextBox 22">
              <a:extLst>
                <a:ext uri="{FF2B5EF4-FFF2-40B4-BE49-F238E27FC236}">
                  <a16:creationId xmlns:a16="http://schemas.microsoft.com/office/drawing/2014/main" id="{5AEFFFF5-ED46-4513-BBB3-E30002FAF411}"/>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4" name="TextBox 23">
              <a:extLst>
                <a:ext uri="{FF2B5EF4-FFF2-40B4-BE49-F238E27FC236}">
                  <a16:creationId xmlns:a16="http://schemas.microsoft.com/office/drawing/2014/main" id="{E57D61F2-E1F4-1464-A31A-5DCF15041179}"/>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5" name="Straight Connector 24">
              <a:extLst>
                <a:ext uri="{FF2B5EF4-FFF2-40B4-BE49-F238E27FC236}">
                  <a16:creationId xmlns:a16="http://schemas.microsoft.com/office/drawing/2014/main" id="{C23712F7-6A53-A31C-570B-F2FFED5292A7}"/>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6" name="TextBox 25">
              <a:extLst>
                <a:ext uri="{FF2B5EF4-FFF2-40B4-BE49-F238E27FC236}">
                  <a16:creationId xmlns:a16="http://schemas.microsoft.com/office/drawing/2014/main" id="{45C7902E-254F-7466-BB1F-AE816E992966}"/>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27" name="TextBox 26">
              <a:extLst>
                <a:ext uri="{FF2B5EF4-FFF2-40B4-BE49-F238E27FC236}">
                  <a16:creationId xmlns:a16="http://schemas.microsoft.com/office/drawing/2014/main" id="{B9627AD7-E43B-0A76-F602-EB33DE3CDBFC}"/>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28" name="TextBox 27">
              <a:extLst>
                <a:ext uri="{FF2B5EF4-FFF2-40B4-BE49-F238E27FC236}">
                  <a16:creationId xmlns:a16="http://schemas.microsoft.com/office/drawing/2014/main" id="{94D62A9C-4E70-F73D-36EC-DB48DF42DFED}"/>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9" name="Straight Connector 28">
              <a:extLst>
                <a:ext uri="{FF2B5EF4-FFF2-40B4-BE49-F238E27FC236}">
                  <a16:creationId xmlns:a16="http://schemas.microsoft.com/office/drawing/2014/main" id="{D468EBB5-02DF-ABB9-E6C7-D6B35672C3FC}"/>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34A0027-8563-113E-B002-39C566CE0357}"/>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1" name="TextBox 30">
              <a:extLst>
                <a:ext uri="{FF2B5EF4-FFF2-40B4-BE49-F238E27FC236}">
                  <a16:creationId xmlns:a16="http://schemas.microsoft.com/office/drawing/2014/main" id="{C4BB8E0E-1D50-E9C6-8218-C7ECE2490E96}"/>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2" name="Straight Connector 31">
              <a:extLst>
                <a:ext uri="{FF2B5EF4-FFF2-40B4-BE49-F238E27FC236}">
                  <a16:creationId xmlns:a16="http://schemas.microsoft.com/office/drawing/2014/main" id="{E68F220D-1646-F901-BE19-6A2F54DFCED7}"/>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5" name="Graphic 14">
            <a:extLst>
              <a:ext uri="{FF2B5EF4-FFF2-40B4-BE49-F238E27FC236}">
                <a16:creationId xmlns:a16="http://schemas.microsoft.com/office/drawing/2014/main" id="{AB1656DB-F2CF-4193-E393-C0139D4C8A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89681" y="10454539"/>
            <a:ext cx="594005" cy="594005"/>
          </a:xfrm>
          <a:prstGeom prst="rect">
            <a:avLst/>
          </a:prstGeom>
        </p:spPr>
      </p:pic>
    </p:spTree>
    <p:extLst>
      <p:ext uri="{BB962C8B-B14F-4D97-AF65-F5344CB8AC3E}">
        <p14:creationId xmlns:p14="http://schemas.microsoft.com/office/powerpoint/2010/main" val="2451345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96">
            <a:extLst>
              <a:ext uri="{FF2B5EF4-FFF2-40B4-BE49-F238E27FC236}">
                <a16:creationId xmlns:a16="http://schemas.microsoft.com/office/drawing/2014/main" id="{EE295BAF-FF54-3E23-AA4A-479CACF313FC}"/>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DA5DDBCC-3F1B-35AD-0E5B-DA2B1BEC283D}"/>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15CD7002-66B1-A2F8-0612-1E14334101E0}"/>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5145CBE7-0FB3-39EE-9D7A-4982546C2925}"/>
              </a:ext>
            </a:extLst>
          </p:cNvPr>
          <p:cNvPicPr>
            <a:picLocks noChangeAspect="1"/>
          </p:cNvPicPr>
          <p:nvPr/>
        </p:nvPicPr>
        <p:blipFill>
          <a:blip r:embed="rId2"/>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347BF1B3-6897-A7BB-513E-66787FB46B71}"/>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5E4A0AF7-DCC5-A2E1-90D3-86E3AE025C3C}"/>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9E18742A-C722-94CA-9C6C-34CD08DABA08}"/>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E15FA06-8643-8D0B-D6F2-082EAC2518D1}"/>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14ACC9BA-F095-FD87-FD50-44C542DB2B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A9FB3591-03C3-A5A8-35C4-757311D32CB6}"/>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54B0A456-15A6-C38E-8356-0C473D550E1F}"/>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2E084131-C91E-08E5-58CB-68D4F0FAA3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759F2651-8B9E-EC8E-3C19-CA8E7244936D}"/>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7017F091-4119-1BFF-A9A2-2A6FBBA54B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B313D034-6A24-2FC0-09E5-10FFA195E8C0}"/>
              </a:ext>
            </a:extLst>
          </p:cNvPr>
          <p:cNvSpPr/>
          <p:nvPr/>
        </p:nvSpPr>
        <p:spPr>
          <a:xfrm>
            <a:off x="-11762" y="2907384"/>
            <a:ext cx="12200714" cy="4939156"/>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A44DE6B1-F920-A492-61B3-146893C57B45}"/>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chemeClr val="bg1"/>
                </a:solidFill>
              </a:rPr>
              <a:t>Edit your Profile</a:t>
            </a:r>
          </a:p>
        </p:txBody>
      </p:sp>
      <p:sp>
        <p:nvSpPr>
          <p:cNvPr id="21" name="TextBox 20">
            <a:extLst>
              <a:ext uri="{FF2B5EF4-FFF2-40B4-BE49-F238E27FC236}">
                <a16:creationId xmlns:a16="http://schemas.microsoft.com/office/drawing/2014/main" id="{08A1E688-1E0A-542A-9918-A4E899745AEC}"/>
              </a:ext>
            </a:extLst>
          </p:cNvPr>
          <p:cNvSpPr txBox="1"/>
          <p:nvPr/>
        </p:nvSpPr>
        <p:spPr>
          <a:xfrm>
            <a:off x="-76685" y="4254032"/>
            <a:ext cx="3171024" cy="461665"/>
          </a:xfrm>
          <a:prstGeom prst="rect">
            <a:avLst/>
          </a:prstGeom>
          <a:noFill/>
        </p:spPr>
        <p:txBody>
          <a:bodyPr wrap="square" rtlCol="0">
            <a:spAutoFit/>
          </a:bodyPr>
          <a:lstStyle/>
          <a:p>
            <a:pPr algn="ctr"/>
            <a:r>
              <a:rPr lang="en-GB" sz="2400" u="sng" dirty="0">
                <a:solidFill>
                  <a:schemeClr val="bg1"/>
                </a:solidFill>
              </a:rPr>
              <a:t>Hotel Bookings</a:t>
            </a:r>
          </a:p>
        </p:txBody>
      </p:sp>
      <p:grpSp>
        <p:nvGrpSpPr>
          <p:cNvPr id="23" name="Group 22">
            <a:extLst>
              <a:ext uri="{FF2B5EF4-FFF2-40B4-BE49-F238E27FC236}">
                <a16:creationId xmlns:a16="http://schemas.microsoft.com/office/drawing/2014/main" id="{08A2578F-9298-C386-0BEA-BF1051DE52FA}"/>
              </a:ext>
            </a:extLst>
          </p:cNvPr>
          <p:cNvGrpSpPr/>
          <p:nvPr/>
        </p:nvGrpSpPr>
        <p:grpSpPr>
          <a:xfrm>
            <a:off x="0" y="7846540"/>
            <a:ext cx="12188952" cy="2927766"/>
            <a:chOff x="-98567" y="17817689"/>
            <a:chExt cx="12188952" cy="2927766"/>
          </a:xfrm>
        </p:grpSpPr>
        <p:sp>
          <p:nvSpPr>
            <p:cNvPr id="24" name="Rectangle 23">
              <a:extLst>
                <a:ext uri="{FF2B5EF4-FFF2-40B4-BE49-F238E27FC236}">
                  <a16:creationId xmlns:a16="http://schemas.microsoft.com/office/drawing/2014/main" id="{15929916-C0D3-D5A2-9D69-D1145A75BF49}"/>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3AEE2274-3A5A-66C8-9E2D-16060047DB8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E8A55238-C1B9-EC7C-D3C1-A88D29026D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B3A8A46F-1660-EE56-418F-1A95CFD6B31C}"/>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0D4D6F93-E39A-FBBF-ECF4-E6B574CE30E5}"/>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ED32139A-E18C-C0B3-C342-938C9BF33BB3}"/>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A151776B-25AD-F418-9F96-B761A2F2B544}"/>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24B737B2-A2E6-E0B4-F2B7-059A470C1B45}"/>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462A9A77-563B-E2D6-4AED-686E43079B3B}"/>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9B65863C-59F2-64D1-E94A-0E4213C88830}"/>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B13C6D15-D896-B1E1-81CA-0F96F98E0D70}"/>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50C55BFE-F9C5-A5C0-553F-54325FE183CD}"/>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F054AE8D-77BC-AF81-DF21-4953D0A4F6EC}"/>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8" name="Rounded Rectangle 96">
            <a:extLst>
              <a:ext uri="{FF2B5EF4-FFF2-40B4-BE49-F238E27FC236}">
                <a16:creationId xmlns:a16="http://schemas.microsoft.com/office/drawing/2014/main" id="{BC2762CE-C830-22A0-93D0-041D91D15903}"/>
              </a:ext>
            </a:extLst>
          </p:cNvPr>
          <p:cNvSpPr/>
          <p:nvPr/>
        </p:nvSpPr>
        <p:spPr>
          <a:xfrm>
            <a:off x="271263" y="4772955"/>
            <a:ext cx="2571105" cy="847985"/>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sp>
        <p:nvSpPr>
          <p:cNvPr id="39" name="TextBox 38">
            <a:extLst>
              <a:ext uri="{FF2B5EF4-FFF2-40B4-BE49-F238E27FC236}">
                <a16:creationId xmlns:a16="http://schemas.microsoft.com/office/drawing/2014/main" id="{0EA13CD0-C86A-F421-37A3-1AF90A696087}"/>
              </a:ext>
            </a:extLst>
          </p:cNvPr>
          <p:cNvSpPr txBox="1"/>
          <p:nvPr/>
        </p:nvSpPr>
        <p:spPr>
          <a:xfrm>
            <a:off x="-76685" y="3735109"/>
            <a:ext cx="3171024" cy="461665"/>
          </a:xfrm>
          <a:prstGeom prst="rect">
            <a:avLst/>
          </a:prstGeom>
          <a:noFill/>
        </p:spPr>
        <p:txBody>
          <a:bodyPr wrap="square" rtlCol="0">
            <a:spAutoFit/>
          </a:bodyPr>
          <a:lstStyle/>
          <a:p>
            <a:pPr algn="ctr"/>
            <a:r>
              <a:rPr lang="en-GB" sz="2400" u="sng" dirty="0">
                <a:solidFill>
                  <a:schemeClr val="bg1"/>
                </a:solidFill>
              </a:rPr>
              <a:t>Messages</a:t>
            </a:r>
          </a:p>
        </p:txBody>
      </p:sp>
      <p:sp>
        <p:nvSpPr>
          <p:cNvPr id="40" name="TextBox 39">
            <a:extLst>
              <a:ext uri="{FF2B5EF4-FFF2-40B4-BE49-F238E27FC236}">
                <a16:creationId xmlns:a16="http://schemas.microsoft.com/office/drawing/2014/main" id="{977B1295-9512-607C-D5DC-7D6EFBD111C4}"/>
              </a:ext>
            </a:extLst>
          </p:cNvPr>
          <p:cNvSpPr txBox="1"/>
          <p:nvPr/>
        </p:nvSpPr>
        <p:spPr>
          <a:xfrm>
            <a:off x="-76685" y="5678198"/>
            <a:ext cx="3171024" cy="461665"/>
          </a:xfrm>
          <a:prstGeom prst="rect">
            <a:avLst/>
          </a:prstGeom>
          <a:noFill/>
        </p:spPr>
        <p:txBody>
          <a:bodyPr wrap="square" rtlCol="0">
            <a:spAutoFit/>
          </a:bodyPr>
          <a:lstStyle/>
          <a:p>
            <a:pPr algn="ctr"/>
            <a:r>
              <a:rPr lang="en-GB" sz="2400" u="sng" dirty="0">
                <a:solidFill>
                  <a:schemeClr val="bg1"/>
                </a:solidFill>
              </a:rPr>
              <a:t>Tickets</a:t>
            </a:r>
          </a:p>
        </p:txBody>
      </p:sp>
      <p:sp>
        <p:nvSpPr>
          <p:cNvPr id="41" name="Rounded Rectangle 96">
            <a:extLst>
              <a:ext uri="{FF2B5EF4-FFF2-40B4-BE49-F238E27FC236}">
                <a16:creationId xmlns:a16="http://schemas.microsoft.com/office/drawing/2014/main" id="{F7854110-8B68-C2A1-6009-1A27E81DD6C5}"/>
              </a:ext>
            </a:extLst>
          </p:cNvPr>
          <p:cNvSpPr/>
          <p:nvPr/>
        </p:nvSpPr>
        <p:spPr>
          <a:xfrm>
            <a:off x="271264" y="6197121"/>
            <a:ext cx="2668979" cy="1476596"/>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42" name="Rounded Rectangle 96">
            <a:extLst>
              <a:ext uri="{FF2B5EF4-FFF2-40B4-BE49-F238E27FC236}">
                <a16:creationId xmlns:a16="http://schemas.microsoft.com/office/drawing/2014/main" id="{DED1E298-D379-F0FF-638A-78B01138D796}"/>
              </a:ext>
            </a:extLst>
          </p:cNvPr>
          <p:cNvSpPr/>
          <p:nvPr/>
        </p:nvSpPr>
        <p:spPr>
          <a:xfrm>
            <a:off x="-8722" y="1685962"/>
            <a:ext cx="11474006" cy="1405541"/>
          </a:xfrm>
          <a:prstGeom prst="roundRect">
            <a:avLst>
              <a:gd name="adj" fmla="val 0"/>
            </a:avLst>
          </a:prstGeom>
          <a:solidFill>
            <a:srgbClr val="FFC000">
              <a:alpha val="2628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3" name="Rounded Rectangle 96">
            <a:extLst>
              <a:ext uri="{FF2B5EF4-FFF2-40B4-BE49-F238E27FC236}">
                <a16:creationId xmlns:a16="http://schemas.microsoft.com/office/drawing/2014/main" id="{85BAD330-9894-2604-4DD6-C7A7FE4A5676}"/>
              </a:ext>
            </a:extLst>
          </p:cNvPr>
          <p:cNvSpPr/>
          <p:nvPr/>
        </p:nvSpPr>
        <p:spPr>
          <a:xfrm>
            <a:off x="-8723" y="1811041"/>
            <a:ext cx="12183379" cy="1096342"/>
          </a:xfrm>
          <a:prstGeom prst="roundRect">
            <a:avLst>
              <a:gd name="adj" fmla="val 0"/>
            </a:avLst>
          </a:prstGeom>
          <a:solidFill>
            <a:schemeClr val="tx1">
              <a:alpha val="771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5" name="TextBox 4">
            <a:extLst>
              <a:ext uri="{FF2B5EF4-FFF2-40B4-BE49-F238E27FC236}">
                <a16:creationId xmlns:a16="http://schemas.microsoft.com/office/drawing/2014/main" id="{B31E0009-B46F-308C-4830-DB5234B06D25}"/>
              </a:ext>
            </a:extLst>
          </p:cNvPr>
          <p:cNvSpPr txBox="1"/>
          <p:nvPr/>
        </p:nvSpPr>
        <p:spPr>
          <a:xfrm>
            <a:off x="2868667" y="193519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39AE6A62-FFE4-6672-46CF-F5BB93BF60A1}"/>
              </a:ext>
            </a:extLst>
          </p:cNvPr>
          <p:cNvSpPr/>
          <p:nvPr/>
        </p:nvSpPr>
        <p:spPr>
          <a:xfrm>
            <a:off x="3085721" y="2907383"/>
            <a:ext cx="9088935" cy="4931601"/>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5" name="TextBox 44">
            <a:extLst>
              <a:ext uri="{FF2B5EF4-FFF2-40B4-BE49-F238E27FC236}">
                <a16:creationId xmlns:a16="http://schemas.microsoft.com/office/drawing/2014/main" id="{24563704-953C-AE60-0CC3-5799C4294315}"/>
              </a:ext>
            </a:extLst>
          </p:cNvPr>
          <p:cNvSpPr txBox="1"/>
          <p:nvPr/>
        </p:nvSpPr>
        <p:spPr>
          <a:xfrm>
            <a:off x="4574306" y="4894459"/>
            <a:ext cx="7062456" cy="830997"/>
          </a:xfrm>
          <a:prstGeom prst="rect">
            <a:avLst/>
          </a:prstGeom>
          <a:noFill/>
        </p:spPr>
        <p:txBody>
          <a:bodyPr wrap="square" rtlCol="0">
            <a:spAutoFit/>
          </a:bodyPr>
          <a:lstStyle/>
          <a:p>
            <a:pPr algn="ctr"/>
            <a:r>
              <a:rPr lang="en-GB" sz="4800" dirty="0">
                <a:solidFill>
                  <a:schemeClr val="bg1"/>
                </a:solidFill>
              </a:rPr>
              <a:t>Hi There, from RZA👋🏼</a:t>
            </a:r>
          </a:p>
        </p:txBody>
      </p:sp>
      <p:grpSp>
        <p:nvGrpSpPr>
          <p:cNvPr id="18" name="Group 17">
            <a:extLst>
              <a:ext uri="{FF2B5EF4-FFF2-40B4-BE49-F238E27FC236}">
                <a16:creationId xmlns:a16="http://schemas.microsoft.com/office/drawing/2014/main" id="{00152594-626D-98D1-764B-7E9EACAAB63F}"/>
              </a:ext>
            </a:extLst>
          </p:cNvPr>
          <p:cNvGrpSpPr/>
          <p:nvPr/>
        </p:nvGrpSpPr>
        <p:grpSpPr>
          <a:xfrm>
            <a:off x="12222594" y="-120778"/>
            <a:ext cx="2789278" cy="7667492"/>
            <a:chOff x="13446261" y="1268910"/>
            <a:chExt cx="2789278" cy="7667492"/>
          </a:xfrm>
        </p:grpSpPr>
        <p:sp>
          <p:nvSpPr>
            <p:cNvPr id="22" name="Rectangle 21">
              <a:extLst>
                <a:ext uri="{FF2B5EF4-FFF2-40B4-BE49-F238E27FC236}">
                  <a16:creationId xmlns:a16="http://schemas.microsoft.com/office/drawing/2014/main" id="{51673061-F56C-FEDF-1EA5-0F3EF7E758D2}"/>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37" name="Rectangle 36">
              <a:extLst>
                <a:ext uri="{FF2B5EF4-FFF2-40B4-BE49-F238E27FC236}">
                  <a16:creationId xmlns:a16="http://schemas.microsoft.com/office/drawing/2014/main" id="{C77D56C2-CA08-30AC-9785-E8DDA3FB6025}"/>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46" name="Rounded Rectangle 45">
              <a:extLst>
                <a:ext uri="{FF2B5EF4-FFF2-40B4-BE49-F238E27FC236}">
                  <a16:creationId xmlns:a16="http://schemas.microsoft.com/office/drawing/2014/main" id="{18140968-5CB6-C285-9EF0-DC816B9B4878}"/>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EDAAC31-929F-7299-0BD7-0615B36B56B3}"/>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48" name="TextBox 47">
              <a:extLst>
                <a:ext uri="{FF2B5EF4-FFF2-40B4-BE49-F238E27FC236}">
                  <a16:creationId xmlns:a16="http://schemas.microsoft.com/office/drawing/2014/main" id="{52215CEA-74EB-319F-D60B-7538022245FB}"/>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49" name="TextBox 48">
              <a:extLst>
                <a:ext uri="{FF2B5EF4-FFF2-40B4-BE49-F238E27FC236}">
                  <a16:creationId xmlns:a16="http://schemas.microsoft.com/office/drawing/2014/main" id="{293C9373-FCD5-717A-BB85-3744D49A1C36}"/>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50" name="TextBox 49">
              <a:extLst>
                <a:ext uri="{FF2B5EF4-FFF2-40B4-BE49-F238E27FC236}">
                  <a16:creationId xmlns:a16="http://schemas.microsoft.com/office/drawing/2014/main" id="{DB7ABD6C-B36F-79A9-28DC-59982B4801A1}"/>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51" name="TextBox 50">
              <a:extLst>
                <a:ext uri="{FF2B5EF4-FFF2-40B4-BE49-F238E27FC236}">
                  <a16:creationId xmlns:a16="http://schemas.microsoft.com/office/drawing/2014/main" id="{3530091E-FDB4-F221-98AD-A2A7090194E0}"/>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2" name="TextBox 51">
              <a:extLst>
                <a:ext uri="{FF2B5EF4-FFF2-40B4-BE49-F238E27FC236}">
                  <a16:creationId xmlns:a16="http://schemas.microsoft.com/office/drawing/2014/main" id="{2DAC7FF6-2CE0-BEB6-A3ED-31155C6102C6}"/>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53" name="TextBox 52">
              <a:extLst>
                <a:ext uri="{FF2B5EF4-FFF2-40B4-BE49-F238E27FC236}">
                  <a16:creationId xmlns:a16="http://schemas.microsoft.com/office/drawing/2014/main" id="{982FF1D0-6B78-3B77-F4C3-5AACA9575D9D}"/>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54" name="TextBox 53">
              <a:extLst>
                <a:ext uri="{FF2B5EF4-FFF2-40B4-BE49-F238E27FC236}">
                  <a16:creationId xmlns:a16="http://schemas.microsoft.com/office/drawing/2014/main" id="{35D707BE-D778-D36C-18E5-AC76A128501A}"/>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7" name="Graphic 16">
            <a:extLst>
              <a:ext uri="{FF2B5EF4-FFF2-40B4-BE49-F238E27FC236}">
                <a16:creationId xmlns:a16="http://schemas.microsoft.com/office/drawing/2014/main" id="{9A89E39F-BDBA-BFDA-E9BC-5C8556C3F39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94947" y="10167849"/>
            <a:ext cx="594005" cy="594005"/>
          </a:xfrm>
          <a:prstGeom prst="rect">
            <a:avLst/>
          </a:prstGeom>
        </p:spPr>
      </p:pic>
    </p:spTree>
    <p:extLst>
      <p:ext uri="{BB962C8B-B14F-4D97-AF65-F5344CB8AC3E}">
        <p14:creationId xmlns:p14="http://schemas.microsoft.com/office/powerpoint/2010/main" val="261421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A906B7-CA83-3DD0-52F8-9F7720AD0D61}"/>
            </a:ext>
          </a:extLst>
        </p:cNvPr>
        <p:cNvGrpSpPr/>
        <p:nvPr/>
      </p:nvGrpSpPr>
      <p:grpSpPr>
        <a:xfrm>
          <a:off x="0" y="0"/>
          <a:ext cx="0" cy="0"/>
          <a:chOff x="0" y="0"/>
          <a:chExt cx="0" cy="0"/>
        </a:xfrm>
      </p:grpSpPr>
      <p:pic>
        <p:nvPicPr>
          <p:cNvPr id="43" name="Picture 42" descr="A porcupine standing on sand&#10;&#10;AI-generated content may be incorrect.">
            <a:extLst>
              <a:ext uri="{FF2B5EF4-FFF2-40B4-BE49-F238E27FC236}">
                <a16:creationId xmlns:a16="http://schemas.microsoft.com/office/drawing/2014/main" id="{519AD21B-2F10-0743-1364-94810055F1FE}"/>
              </a:ext>
            </a:extLst>
          </p:cNvPr>
          <p:cNvPicPr>
            <a:picLocks noChangeAspect="1"/>
          </p:cNvPicPr>
          <p:nvPr/>
        </p:nvPicPr>
        <p:blipFill>
          <a:blip r:embed="rId3"/>
          <a:stretch>
            <a:fillRect/>
          </a:stretch>
        </p:blipFill>
        <p:spPr>
          <a:xfrm>
            <a:off x="-3048" y="9532836"/>
            <a:ext cx="12192000" cy="7858619"/>
          </a:xfrm>
          <a:prstGeom prst="rect">
            <a:avLst/>
          </a:prstGeom>
        </p:spPr>
      </p:pic>
      <p:sp>
        <p:nvSpPr>
          <p:cNvPr id="3" name="Rounded Rectangle 96">
            <a:extLst>
              <a:ext uri="{FF2B5EF4-FFF2-40B4-BE49-F238E27FC236}">
                <a16:creationId xmlns:a16="http://schemas.microsoft.com/office/drawing/2014/main" id="{EC107965-734C-D702-75B3-CD7E8EAD382D}"/>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B3EB0157-6019-F103-529B-562D37A9A3E6}"/>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C74C5B19-EC35-00FF-8CE4-714F9DDC9073}"/>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9A366356-5B14-63A9-C01B-079E0D904DF0}"/>
              </a:ext>
            </a:extLst>
          </p:cNvPr>
          <p:cNvPicPr>
            <a:picLocks noChangeAspect="1"/>
          </p:cNvPicPr>
          <p:nvPr/>
        </p:nvPicPr>
        <p:blipFill>
          <a:blip r:embed="rId3"/>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9A21F1EF-990E-6067-C5E2-A8D69F6216FD}"/>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9DE79EC0-1ECF-70F8-DBA8-71407C24A39A}"/>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C89FFAAC-6F5F-71BD-D410-115D4E9FA741}"/>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BE5D0C3-4B92-9579-2F09-F8300AD1B9C5}"/>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1DC0B98F-B07E-D63B-6ADE-FD5E9683BD6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04C89DEB-E493-B8D1-DC8C-0163A467CBDE}"/>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6623641C-2D9E-3836-F2ED-985708F7470E}"/>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760EA8DC-B4E5-0983-09BE-289E6A8E29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24202375-AEBB-F8A7-D55D-3C7767A5EA2F}"/>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6B3A7A4B-4FC7-D1A9-B65F-3B8764E89B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0131F488-F8DC-DAD7-8577-8D52267F1BAC}"/>
              </a:ext>
            </a:extLst>
          </p:cNvPr>
          <p:cNvSpPr/>
          <p:nvPr/>
        </p:nvSpPr>
        <p:spPr>
          <a:xfrm>
            <a:off x="0" y="1724149"/>
            <a:ext cx="12188952" cy="15667305"/>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32AE914D-6868-489B-7CF2-BB1EBAD2F620}"/>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rgbClr val="FFC000"/>
                </a:solidFill>
              </a:rPr>
              <a:t>Edit your Profile</a:t>
            </a:r>
          </a:p>
        </p:txBody>
      </p:sp>
      <p:sp>
        <p:nvSpPr>
          <p:cNvPr id="21" name="TextBox 20">
            <a:extLst>
              <a:ext uri="{FF2B5EF4-FFF2-40B4-BE49-F238E27FC236}">
                <a16:creationId xmlns:a16="http://schemas.microsoft.com/office/drawing/2014/main" id="{30EB5A35-6EB8-D2F7-8A2E-780CDC71F30E}"/>
              </a:ext>
            </a:extLst>
          </p:cNvPr>
          <p:cNvSpPr txBox="1"/>
          <p:nvPr/>
        </p:nvSpPr>
        <p:spPr>
          <a:xfrm>
            <a:off x="-76685" y="6461806"/>
            <a:ext cx="3171024" cy="461665"/>
          </a:xfrm>
          <a:prstGeom prst="rect">
            <a:avLst/>
          </a:prstGeom>
          <a:noFill/>
        </p:spPr>
        <p:txBody>
          <a:bodyPr wrap="square" rtlCol="0">
            <a:spAutoFit/>
          </a:bodyPr>
          <a:lstStyle/>
          <a:p>
            <a:pPr algn="ctr"/>
            <a:r>
              <a:rPr lang="en-GB" sz="2400" u="sng" dirty="0">
                <a:solidFill>
                  <a:schemeClr val="bg1"/>
                </a:solidFill>
              </a:rPr>
              <a:t>Hotel Bookings</a:t>
            </a:r>
          </a:p>
        </p:txBody>
      </p:sp>
      <p:sp>
        <p:nvSpPr>
          <p:cNvPr id="38" name="Rounded Rectangle 96">
            <a:extLst>
              <a:ext uri="{FF2B5EF4-FFF2-40B4-BE49-F238E27FC236}">
                <a16:creationId xmlns:a16="http://schemas.microsoft.com/office/drawing/2014/main" id="{8FE30B7D-CE2E-08B9-8E33-E525372F0140}"/>
              </a:ext>
            </a:extLst>
          </p:cNvPr>
          <p:cNvSpPr/>
          <p:nvPr/>
        </p:nvSpPr>
        <p:spPr>
          <a:xfrm>
            <a:off x="307612" y="7269742"/>
            <a:ext cx="2571105" cy="847985"/>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grpSp>
        <p:nvGrpSpPr>
          <p:cNvPr id="23" name="Group 22">
            <a:extLst>
              <a:ext uri="{FF2B5EF4-FFF2-40B4-BE49-F238E27FC236}">
                <a16:creationId xmlns:a16="http://schemas.microsoft.com/office/drawing/2014/main" id="{6A79B6E5-2930-E055-A516-3B0EA2B8DF8A}"/>
              </a:ext>
            </a:extLst>
          </p:cNvPr>
          <p:cNvGrpSpPr/>
          <p:nvPr/>
        </p:nvGrpSpPr>
        <p:grpSpPr>
          <a:xfrm>
            <a:off x="-3048" y="14466125"/>
            <a:ext cx="12188952" cy="2927766"/>
            <a:chOff x="-98567" y="17817689"/>
            <a:chExt cx="12188952" cy="2927766"/>
          </a:xfrm>
        </p:grpSpPr>
        <p:sp>
          <p:nvSpPr>
            <p:cNvPr id="24" name="Rectangle 23">
              <a:extLst>
                <a:ext uri="{FF2B5EF4-FFF2-40B4-BE49-F238E27FC236}">
                  <a16:creationId xmlns:a16="http://schemas.microsoft.com/office/drawing/2014/main" id="{49F50505-5F88-A880-ACC2-45954C8A3273}"/>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4525305D-953F-F014-8D71-A6D89C55FAC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899BA800-D68B-685C-0143-A81C4112DD8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3AB04AC6-415A-0210-D3BB-FF8996EC6434}"/>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1F698D8C-55D5-63F9-B999-18E608C6595A}"/>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F0DE16B9-E651-30D0-C1DE-BA16A076065C}"/>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0E34833A-0F48-EAD4-2DDB-241DD946BED8}"/>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66D2F88F-8C41-1720-D9BC-82D84F12FCD5}"/>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67564344-0B7C-40CB-CA47-E0DBF1150FE7}"/>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B0C38A72-0A4E-F06F-8BE7-2BB89E9CFDDA}"/>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C05F15F8-9D2E-4BB2-4543-6CB0D8D34044}"/>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38959EB9-3C92-A68D-F113-C04A2F77F70D}"/>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4AC778A1-D319-4311-3F70-1CF11868BB48}"/>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9" name="TextBox 38">
            <a:extLst>
              <a:ext uri="{FF2B5EF4-FFF2-40B4-BE49-F238E27FC236}">
                <a16:creationId xmlns:a16="http://schemas.microsoft.com/office/drawing/2014/main" id="{051EE61D-CA4A-99A1-C646-0C5EBB5015DB}"/>
              </a:ext>
            </a:extLst>
          </p:cNvPr>
          <p:cNvSpPr txBox="1"/>
          <p:nvPr/>
        </p:nvSpPr>
        <p:spPr>
          <a:xfrm>
            <a:off x="-76685" y="4838996"/>
            <a:ext cx="3171024" cy="461665"/>
          </a:xfrm>
          <a:prstGeom prst="rect">
            <a:avLst/>
          </a:prstGeom>
          <a:noFill/>
        </p:spPr>
        <p:txBody>
          <a:bodyPr wrap="square" rtlCol="0">
            <a:spAutoFit/>
          </a:bodyPr>
          <a:lstStyle/>
          <a:p>
            <a:pPr algn="ctr"/>
            <a:r>
              <a:rPr lang="en-GB" sz="2400" u="sng" dirty="0">
                <a:solidFill>
                  <a:schemeClr val="bg1"/>
                </a:solidFill>
              </a:rPr>
              <a:t>Messages</a:t>
            </a:r>
          </a:p>
        </p:txBody>
      </p:sp>
      <p:sp>
        <p:nvSpPr>
          <p:cNvPr id="40" name="TextBox 39">
            <a:extLst>
              <a:ext uri="{FF2B5EF4-FFF2-40B4-BE49-F238E27FC236}">
                <a16:creationId xmlns:a16="http://schemas.microsoft.com/office/drawing/2014/main" id="{49A393E6-1D34-E127-B4C1-630B4C4FB4E1}"/>
              </a:ext>
            </a:extLst>
          </p:cNvPr>
          <p:cNvSpPr txBox="1"/>
          <p:nvPr/>
        </p:nvSpPr>
        <p:spPr>
          <a:xfrm>
            <a:off x="-76685" y="10093746"/>
            <a:ext cx="3171024" cy="461665"/>
          </a:xfrm>
          <a:prstGeom prst="rect">
            <a:avLst/>
          </a:prstGeom>
          <a:noFill/>
        </p:spPr>
        <p:txBody>
          <a:bodyPr wrap="square" rtlCol="0">
            <a:spAutoFit/>
          </a:bodyPr>
          <a:lstStyle/>
          <a:p>
            <a:pPr algn="ctr"/>
            <a:r>
              <a:rPr lang="en-GB" sz="2400" u="sng" dirty="0">
                <a:solidFill>
                  <a:schemeClr val="bg1"/>
                </a:solidFill>
              </a:rPr>
              <a:t>Tickets</a:t>
            </a:r>
          </a:p>
        </p:txBody>
      </p:sp>
      <p:sp>
        <p:nvSpPr>
          <p:cNvPr id="41" name="Rounded Rectangle 96">
            <a:extLst>
              <a:ext uri="{FF2B5EF4-FFF2-40B4-BE49-F238E27FC236}">
                <a16:creationId xmlns:a16="http://schemas.microsoft.com/office/drawing/2014/main" id="{7802FDAD-9DA9-8BE3-2CA4-62FB527C4F2D}"/>
              </a:ext>
            </a:extLst>
          </p:cNvPr>
          <p:cNvSpPr/>
          <p:nvPr/>
        </p:nvSpPr>
        <p:spPr>
          <a:xfrm>
            <a:off x="356280" y="10901680"/>
            <a:ext cx="2668979" cy="1476596"/>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5" name="TextBox 4">
            <a:extLst>
              <a:ext uri="{FF2B5EF4-FFF2-40B4-BE49-F238E27FC236}">
                <a16:creationId xmlns:a16="http://schemas.microsoft.com/office/drawing/2014/main" id="{EB14E790-BDF9-84C0-5D47-D48A6F92C3FD}"/>
              </a:ext>
            </a:extLst>
          </p:cNvPr>
          <p:cNvSpPr txBox="1"/>
          <p:nvPr/>
        </p:nvSpPr>
        <p:spPr>
          <a:xfrm>
            <a:off x="-11771" y="178897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98B84677-86FA-8123-F791-1426EF1247EB}"/>
              </a:ext>
            </a:extLst>
          </p:cNvPr>
          <p:cNvSpPr/>
          <p:nvPr/>
        </p:nvSpPr>
        <p:spPr>
          <a:xfrm>
            <a:off x="3162301" y="2890345"/>
            <a:ext cx="9029699" cy="11573343"/>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5" name="TextBox 44">
            <a:extLst>
              <a:ext uri="{FF2B5EF4-FFF2-40B4-BE49-F238E27FC236}">
                <a16:creationId xmlns:a16="http://schemas.microsoft.com/office/drawing/2014/main" id="{46D11BC5-A05D-5700-19F3-D12B0DEAE41D}"/>
              </a:ext>
            </a:extLst>
          </p:cNvPr>
          <p:cNvSpPr txBox="1"/>
          <p:nvPr/>
        </p:nvSpPr>
        <p:spPr>
          <a:xfrm>
            <a:off x="3387717" y="8782350"/>
            <a:ext cx="4512676" cy="646331"/>
          </a:xfrm>
          <a:prstGeom prst="rect">
            <a:avLst/>
          </a:prstGeom>
          <a:noFill/>
        </p:spPr>
        <p:txBody>
          <a:bodyPr wrap="square" rtlCol="0">
            <a:spAutoFit/>
          </a:bodyPr>
          <a:lstStyle/>
          <a:p>
            <a:r>
              <a:rPr lang="en-GB" sz="3600" dirty="0">
                <a:solidFill>
                  <a:schemeClr val="bg1"/>
                </a:solidFill>
              </a:rPr>
              <a:t>Edit your profile Here.</a:t>
            </a:r>
          </a:p>
        </p:txBody>
      </p:sp>
      <p:sp>
        <p:nvSpPr>
          <p:cNvPr id="17" name="Rounded Rectangle 96">
            <a:extLst>
              <a:ext uri="{FF2B5EF4-FFF2-40B4-BE49-F238E27FC236}">
                <a16:creationId xmlns:a16="http://schemas.microsoft.com/office/drawing/2014/main" id="{3AE56CBA-B2E8-76F5-BD5E-13D92DB745DF}"/>
              </a:ext>
            </a:extLst>
          </p:cNvPr>
          <p:cNvSpPr/>
          <p:nvPr/>
        </p:nvSpPr>
        <p:spPr>
          <a:xfrm>
            <a:off x="8505481" y="3804983"/>
            <a:ext cx="2994290"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Martin</a:t>
            </a:r>
          </a:p>
        </p:txBody>
      </p:sp>
      <p:sp>
        <p:nvSpPr>
          <p:cNvPr id="18" name="Rounded Rectangle 96">
            <a:extLst>
              <a:ext uri="{FF2B5EF4-FFF2-40B4-BE49-F238E27FC236}">
                <a16:creationId xmlns:a16="http://schemas.microsoft.com/office/drawing/2014/main" id="{05542E53-1C3A-646F-F064-37F83EDADE82}"/>
              </a:ext>
            </a:extLst>
          </p:cNvPr>
          <p:cNvSpPr/>
          <p:nvPr/>
        </p:nvSpPr>
        <p:spPr>
          <a:xfrm>
            <a:off x="8514576" y="5243026"/>
            <a:ext cx="2994290"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Juniour</a:t>
            </a:r>
          </a:p>
        </p:txBody>
      </p:sp>
      <p:sp>
        <p:nvSpPr>
          <p:cNvPr id="22" name="Rounded Rectangle 96">
            <a:extLst>
              <a:ext uri="{FF2B5EF4-FFF2-40B4-BE49-F238E27FC236}">
                <a16:creationId xmlns:a16="http://schemas.microsoft.com/office/drawing/2014/main" id="{7330D87E-DE1A-A6D1-053D-3302C160C625}"/>
              </a:ext>
            </a:extLst>
          </p:cNvPr>
          <p:cNvSpPr/>
          <p:nvPr/>
        </p:nvSpPr>
        <p:spPr>
          <a:xfrm>
            <a:off x="8514576" y="7888626"/>
            <a:ext cx="2994290"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 - - - - - - - -</a:t>
            </a:r>
          </a:p>
        </p:txBody>
      </p:sp>
      <p:sp>
        <p:nvSpPr>
          <p:cNvPr id="37" name="Rounded Rectangle 96">
            <a:extLst>
              <a:ext uri="{FF2B5EF4-FFF2-40B4-BE49-F238E27FC236}">
                <a16:creationId xmlns:a16="http://schemas.microsoft.com/office/drawing/2014/main" id="{70BE084B-A970-65CB-611B-56A5E885BCC5}"/>
              </a:ext>
            </a:extLst>
          </p:cNvPr>
          <p:cNvSpPr/>
          <p:nvPr/>
        </p:nvSpPr>
        <p:spPr>
          <a:xfrm>
            <a:off x="8514576" y="6579811"/>
            <a:ext cx="2994290"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err="1">
                <a:solidFill>
                  <a:schemeClr val="bg1"/>
                </a:solidFill>
              </a:rPr>
              <a:t>example@martin.com</a:t>
            </a:r>
            <a:endParaRPr lang="en-US" dirty="0">
              <a:solidFill>
                <a:schemeClr val="bg1"/>
              </a:solidFill>
            </a:endParaRPr>
          </a:p>
        </p:txBody>
      </p:sp>
      <p:sp>
        <p:nvSpPr>
          <p:cNvPr id="47" name="Rounded Rectangle 96">
            <a:extLst>
              <a:ext uri="{FF2B5EF4-FFF2-40B4-BE49-F238E27FC236}">
                <a16:creationId xmlns:a16="http://schemas.microsoft.com/office/drawing/2014/main" id="{4A5150D7-C766-1409-8E96-ED875ED0F2AF}"/>
              </a:ext>
            </a:extLst>
          </p:cNvPr>
          <p:cNvSpPr/>
          <p:nvPr/>
        </p:nvSpPr>
        <p:spPr>
          <a:xfrm>
            <a:off x="8514576" y="9456402"/>
            <a:ext cx="2994290"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LE10 1WQ</a:t>
            </a:r>
          </a:p>
        </p:txBody>
      </p:sp>
      <p:sp>
        <p:nvSpPr>
          <p:cNvPr id="48" name="Rounded Rectangle 96">
            <a:extLst>
              <a:ext uri="{FF2B5EF4-FFF2-40B4-BE49-F238E27FC236}">
                <a16:creationId xmlns:a16="http://schemas.microsoft.com/office/drawing/2014/main" id="{FB23C2AE-FA62-92CB-DE2F-B947A7D7E145}"/>
              </a:ext>
            </a:extLst>
          </p:cNvPr>
          <p:cNvSpPr>
            <a:spLocks noChangeAspect="1"/>
          </p:cNvSpPr>
          <p:nvPr/>
        </p:nvSpPr>
        <p:spPr>
          <a:xfrm>
            <a:off x="8519521" y="11230958"/>
            <a:ext cx="162418" cy="161799"/>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96">
            <a:extLst>
              <a:ext uri="{FF2B5EF4-FFF2-40B4-BE49-F238E27FC236}">
                <a16:creationId xmlns:a16="http://schemas.microsoft.com/office/drawing/2014/main" id="{469EFB89-F4E3-BF01-602B-F255080E679D}"/>
              </a:ext>
            </a:extLst>
          </p:cNvPr>
          <p:cNvSpPr/>
          <p:nvPr/>
        </p:nvSpPr>
        <p:spPr>
          <a:xfrm>
            <a:off x="8976673" y="11024178"/>
            <a:ext cx="2532193" cy="656730"/>
          </a:xfrm>
          <a:prstGeom prst="roundRect">
            <a:avLst>
              <a:gd name="adj" fmla="val 0"/>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Receive Marketing Emails</a:t>
            </a:r>
          </a:p>
        </p:txBody>
      </p:sp>
      <p:sp>
        <p:nvSpPr>
          <p:cNvPr id="50" name="Rounded Rectangle 96">
            <a:extLst>
              <a:ext uri="{FF2B5EF4-FFF2-40B4-BE49-F238E27FC236}">
                <a16:creationId xmlns:a16="http://schemas.microsoft.com/office/drawing/2014/main" id="{6D44CEB1-30C8-6F52-F616-2742D4BAE40D}"/>
              </a:ext>
            </a:extLst>
          </p:cNvPr>
          <p:cNvSpPr/>
          <p:nvPr/>
        </p:nvSpPr>
        <p:spPr>
          <a:xfrm>
            <a:off x="6642266" y="12668402"/>
            <a:ext cx="1922464" cy="664427"/>
          </a:xfrm>
          <a:prstGeom prst="roundRect">
            <a:avLst>
              <a:gd name="adj" fmla="val 22077"/>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Change</a:t>
            </a:r>
          </a:p>
        </p:txBody>
      </p:sp>
      <p:sp>
        <p:nvSpPr>
          <p:cNvPr id="51" name="Rounded Rectangle 96">
            <a:extLst>
              <a:ext uri="{FF2B5EF4-FFF2-40B4-BE49-F238E27FC236}">
                <a16:creationId xmlns:a16="http://schemas.microsoft.com/office/drawing/2014/main" id="{F5FBA511-654A-D82C-F789-593532D734A8}"/>
              </a:ext>
            </a:extLst>
          </p:cNvPr>
          <p:cNvSpPr/>
          <p:nvPr/>
        </p:nvSpPr>
        <p:spPr>
          <a:xfrm>
            <a:off x="8665649" y="12674968"/>
            <a:ext cx="3115749" cy="664427"/>
          </a:xfrm>
          <a:prstGeom prst="roundRect">
            <a:avLst>
              <a:gd name="adj" fmla="val 22077"/>
            </a:avLst>
          </a:prstGeom>
          <a:solidFill>
            <a:srgbClr val="FF0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Delete Account Instead</a:t>
            </a:r>
          </a:p>
        </p:txBody>
      </p:sp>
      <p:sp>
        <p:nvSpPr>
          <p:cNvPr id="46" name="TextBox 45">
            <a:extLst>
              <a:ext uri="{FF2B5EF4-FFF2-40B4-BE49-F238E27FC236}">
                <a16:creationId xmlns:a16="http://schemas.microsoft.com/office/drawing/2014/main" id="{3AE8980E-2964-1EE5-4B65-7AE9902AD0BC}"/>
              </a:ext>
            </a:extLst>
          </p:cNvPr>
          <p:cNvSpPr txBox="1"/>
          <p:nvPr/>
        </p:nvSpPr>
        <p:spPr>
          <a:xfrm>
            <a:off x="8424355" y="3337210"/>
            <a:ext cx="1569256" cy="400110"/>
          </a:xfrm>
          <a:prstGeom prst="rect">
            <a:avLst/>
          </a:prstGeom>
          <a:noFill/>
        </p:spPr>
        <p:txBody>
          <a:bodyPr wrap="square" rtlCol="0">
            <a:spAutoFit/>
          </a:bodyPr>
          <a:lstStyle/>
          <a:p>
            <a:r>
              <a:rPr lang="en-GB" sz="2000" dirty="0">
                <a:solidFill>
                  <a:schemeClr val="bg1"/>
                </a:solidFill>
              </a:rPr>
              <a:t>First Name</a:t>
            </a:r>
          </a:p>
        </p:txBody>
      </p:sp>
      <p:sp>
        <p:nvSpPr>
          <p:cNvPr id="52" name="TextBox 51">
            <a:extLst>
              <a:ext uri="{FF2B5EF4-FFF2-40B4-BE49-F238E27FC236}">
                <a16:creationId xmlns:a16="http://schemas.microsoft.com/office/drawing/2014/main" id="{2E0BA312-6A4C-8C2A-3251-8702A3C3802B}"/>
              </a:ext>
            </a:extLst>
          </p:cNvPr>
          <p:cNvSpPr txBox="1"/>
          <p:nvPr/>
        </p:nvSpPr>
        <p:spPr>
          <a:xfrm>
            <a:off x="8433370" y="4757954"/>
            <a:ext cx="1569256" cy="400110"/>
          </a:xfrm>
          <a:prstGeom prst="rect">
            <a:avLst/>
          </a:prstGeom>
          <a:noFill/>
        </p:spPr>
        <p:txBody>
          <a:bodyPr wrap="square" rtlCol="0">
            <a:spAutoFit/>
          </a:bodyPr>
          <a:lstStyle/>
          <a:p>
            <a:r>
              <a:rPr lang="en-GB" sz="2000" dirty="0">
                <a:solidFill>
                  <a:schemeClr val="bg1"/>
                </a:solidFill>
              </a:rPr>
              <a:t>Last Name</a:t>
            </a:r>
          </a:p>
        </p:txBody>
      </p:sp>
      <p:sp>
        <p:nvSpPr>
          <p:cNvPr id="53" name="TextBox 52">
            <a:extLst>
              <a:ext uri="{FF2B5EF4-FFF2-40B4-BE49-F238E27FC236}">
                <a16:creationId xmlns:a16="http://schemas.microsoft.com/office/drawing/2014/main" id="{8E562356-7C64-C84C-E289-90248A4B98CC}"/>
              </a:ext>
            </a:extLst>
          </p:cNvPr>
          <p:cNvSpPr txBox="1"/>
          <p:nvPr/>
        </p:nvSpPr>
        <p:spPr>
          <a:xfrm>
            <a:off x="8442465" y="6166484"/>
            <a:ext cx="1790154" cy="400110"/>
          </a:xfrm>
          <a:prstGeom prst="rect">
            <a:avLst/>
          </a:prstGeom>
          <a:noFill/>
        </p:spPr>
        <p:txBody>
          <a:bodyPr wrap="square" rtlCol="0">
            <a:spAutoFit/>
          </a:bodyPr>
          <a:lstStyle/>
          <a:p>
            <a:r>
              <a:rPr lang="en-GB" sz="2000" dirty="0">
                <a:solidFill>
                  <a:schemeClr val="bg1"/>
                </a:solidFill>
              </a:rPr>
              <a:t>Email Address</a:t>
            </a:r>
          </a:p>
        </p:txBody>
      </p:sp>
      <p:sp>
        <p:nvSpPr>
          <p:cNvPr id="54" name="TextBox 53">
            <a:extLst>
              <a:ext uri="{FF2B5EF4-FFF2-40B4-BE49-F238E27FC236}">
                <a16:creationId xmlns:a16="http://schemas.microsoft.com/office/drawing/2014/main" id="{DE318EA5-3005-3CD7-45EF-E7D5B2253ACB}"/>
              </a:ext>
            </a:extLst>
          </p:cNvPr>
          <p:cNvSpPr txBox="1"/>
          <p:nvPr/>
        </p:nvSpPr>
        <p:spPr>
          <a:xfrm>
            <a:off x="8421992" y="7454359"/>
            <a:ext cx="1790154" cy="400110"/>
          </a:xfrm>
          <a:prstGeom prst="rect">
            <a:avLst/>
          </a:prstGeom>
          <a:noFill/>
        </p:spPr>
        <p:txBody>
          <a:bodyPr wrap="square" rtlCol="0">
            <a:spAutoFit/>
          </a:bodyPr>
          <a:lstStyle/>
          <a:p>
            <a:r>
              <a:rPr lang="en-GB" sz="2000" dirty="0">
                <a:solidFill>
                  <a:schemeClr val="bg1"/>
                </a:solidFill>
              </a:rPr>
              <a:t>Password</a:t>
            </a:r>
          </a:p>
        </p:txBody>
      </p:sp>
      <p:sp>
        <p:nvSpPr>
          <p:cNvPr id="56" name="TextBox 55">
            <a:extLst>
              <a:ext uri="{FF2B5EF4-FFF2-40B4-BE49-F238E27FC236}">
                <a16:creationId xmlns:a16="http://schemas.microsoft.com/office/drawing/2014/main" id="{C49E73D8-879F-ACB6-3294-076C9CE55348}"/>
              </a:ext>
            </a:extLst>
          </p:cNvPr>
          <p:cNvSpPr txBox="1"/>
          <p:nvPr/>
        </p:nvSpPr>
        <p:spPr>
          <a:xfrm>
            <a:off x="8433370" y="8938752"/>
            <a:ext cx="1790154" cy="400110"/>
          </a:xfrm>
          <a:prstGeom prst="rect">
            <a:avLst/>
          </a:prstGeom>
          <a:noFill/>
        </p:spPr>
        <p:txBody>
          <a:bodyPr wrap="square" rtlCol="0">
            <a:spAutoFit/>
          </a:bodyPr>
          <a:lstStyle/>
          <a:p>
            <a:r>
              <a:rPr lang="en-GB" sz="2000" dirty="0">
                <a:solidFill>
                  <a:schemeClr val="bg1"/>
                </a:solidFill>
              </a:rPr>
              <a:t>Post Code</a:t>
            </a:r>
          </a:p>
        </p:txBody>
      </p:sp>
      <p:sp>
        <p:nvSpPr>
          <p:cNvPr id="57" name="TextBox 56">
            <a:extLst>
              <a:ext uri="{FF2B5EF4-FFF2-40B4-BE49-F238E27FC236}">
                <a16:creationId xmlns:a16="http://schemas.microsoft.com/office/drawing/2014/main" id="{BF17E898-B3AC-B76E-0D5A-5550D564025E}"/>
              </a:ext>
            </a:extLst>
          </p:cNvPr>
          <p:cNvSpPr txBox="1"/>
          <p:nvPr/>
        </p:nvSpPr>
        <p:spPr>
          <a:xfrm>
            <a:off x="8421992" y="10544759"/>
            <a:ext cx="1790154" cy="400110"/>
          </a:xfrm>
          <a:prstGeom prst="rect">
            <a:avLst/>
          </a:prstGeom>
          <a:noFill/>
        </p:spPr>
        <p:txBody>
          <a:bodyPr wrap="square" rtlCol="0">
            <a:spAutoFit/>
          </a:bodyPr>
          <a:lstStyle/>
          <a:p>
            <a:r>
              <a:rPr lang="en-GB" sz="2000" dirty="0">
                <a:solidFill>
                  <a:schemeClr val="bg1"/>
                </a:solidFill>
              </a:rPr>
              <a:t>Marketing</a:t>
            </a:r>
          </a:p>
        </p:txBody>
      </p:sp>
      <p:grpSp>
        <p:nvGrpSpPr>
          <p:cNvPr id="58" name="Group 57">
            <a:extLst>
              <a:ext uri="{FF2B5EF4-FFF2-40B4-BE49-F238E27FC236}">
                <a16:creationId xmlns:a16="http://schemas.microsoft.com/office/drawing/2014/main" id="{4EA0255C-9B4F-729E-BF83-96570F390946}"/>
              </a:ext>
            </a:extLst>
          </p:cNvPr>
          <p:cNvGrpSpPr/>
          <p:nvPr/>
        </p:nvGrpSpPr>
        <p:grpSpPr>
          <a:xfrm>
            <a:off x="12222594" y="-120778"/>
            <a:ext cx="2789278" cy="7667492"/>
            <a:chOff x="13446261" y="1268910"/>
            <a:chExt cx="2789278" cy="7667492"/>
          </a:xfrm>
        </p:grpSpPr>
        <p:sp>
          <p:nvSpPr>
            <p:cNvPr id="59" name="Rectangle 58">
              <a:extLst>
                <a:ext uri="{FF2B5EF4-FFF2-40B4-BE49-F238E27FC236}">
                  <a16:creationId xmlns:a16="http://schemas.microsoft.com/office/drawing/2014/main" id="{F5B29FA2-779F-F9FB-6AEB-3DA97890E122}"/>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0" name="Rectangle 59">
              <a:extLst>
                <a:ext uri="{FF2B5EF4-FFF2-40B4-BE49-F238E27FC236}">
                  <a16:creationId xmlns:a16="http://schemas.microsoft.com/office/drawing/2014/main" id="{C119FF00-ADA9-F3C4-2546-28297A72EA52}"/>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1" name="Rounded Rectangle 60">
              <a:extLst>
                <a:ext uri="{FF2B5EF4-FFF2-40B4-BE49-F238E27FC236}">
                  <a16:creationId xmlns:a16="http://schemas.microsoft.com/office/drawing/2014/main" id="{3B087904-C8B6-1B06-4948-9EBF68E3474B}"/>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E2C7D013-16EB-ABB5-4DC7-9D30AAE33066}"/>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63" name="TextBox 62">
              <a:extLst>
                <a:ext uri="{FF2B5EF4-FFF2-40B4-BE49-F238E27FC236}">
                  <a16:creationId xmlns:a16="http://schemas.microsoft.com/office/drawing/2014/main" id="{C90DCF99-34BD-6ACC-0DB0-78C66800931C}"/>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599EA7C7-907E-FB03-C515-017384AB8312}"/>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9E470F0F-81AE-581F-37B3-6D138ECC1D42}"/>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069425AA-53D8-30DA-8FDF-D8D47C63C141}"/>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EA01A899-C568-868D-DF9B-4B54F271AFB9}"/>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4833A84E-44B4-B8EB-1A5A-B5D0EC58B97D}"/>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1C405BEF-1E3F-05B4-96EA-C9783D19B55F}"/>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42" name="Graphic 41">
            <a:extLst>
              <a:ext uri="{FF2B5EF4-FFF2-40B4-BE49-F238E27FC236}">
                <a16:creationId xmlns:a16="http://schemas.microsoft.com/office/drawing/2014/main" id="{26AD73AE-704A-CE09-143D-96C3FC0B675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93423" y="16805378"/>
            <a:ext cx="594005" cy="594005"/>
          </a:xfrm>
          <a:prstGeom prst="rect">
            <a:avLst/>
          </a:prstGeom>
        </p:spPr>
      </p:pic>
    </p:spTree>
    <p:extLst>
      <p:ext uri="{BB962C8B-B14F-4D97-AF65-F5344CB8AC3E}">
        <p14:creationId xmlns:p14="http://schemas.microsoft.com/office/powerpoint/2010/main" val="9824424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53EB6F-CACC-992A-3288-1E71BBD96C3B}"/>
            </a:ext>
          </a:extLst>
        </p:cNvPr>
        <p:cNvGrpSpPr/>
        <p:nvPr/>
      </p:nvGrpSpPr>
      <p:grpSpPr>
        <a:xfrm>
          <a:off x="0" y="0"/>
          <a:ext cx="0" cy="0"/>
          <a:chOff x="0" y="0"/>
          <a:chExt cx="0" cy="0"/>
        </a:xfrm>
      </p:grpSpPr>
      <p:sp>
        <p:nvSpPr>
          <p:cNvPr id="3" name="Rounded Rectangle 96">
            <a:extLst>
              <a:ext uri="{FF2B5EF4-FFF2-40B4-BE49-F238E27FC236}">
                <a16:creationId xmlns:a16="http://schemas.microsoft.com/office/drawing/2014/main" id="{3750DA11-8593-D00D-6E60-66261D7E4328}"/>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24A08F78-85D9-7665-B2B0-40F36BB96660}"/>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160EA80B-DBB6-38F7-E53A-E12C825A963B}"/>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D699C27E-CC36-E016-98F3-9FB1670169F9}"/>
              </a:ext>
            </a:extLst>
          </p:cNvPr>
          <p:cNvPicPr>
            <a:picLocks noChangeAspect="1"/>
          </p:cNvPicPr>
          <p:nvPr/>
        </p:nvPicPr>
        <p:blipFill>
          <a:blip r:embed="rId3"/>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4B6B7CEE-FB79-F4A2-1778-6AC2373A1703}"/>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1837970B-E6B2-D51B-714B-F34961CDA1FB}"/>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7945F9AF-40CB-8E16-C689-E778D52DEC72}"/>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1E95DC6-7C69-3A3A-E1FE-B813B1699467}"/>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CDA735B5-9444-CFD3-1BE0-2455F93A21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94EFDF3C-FDEE-DA5B-F3CD-53281457155E}"/>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61AC3CBD-31E1-751D-6C68-49C2D9F9AFB4}"/>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AE2A90F0-074A-E82B-570A-FD8BC8A8EE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1365CABC-3EF6-8417-B9B9-DB43DAB113F4}"/>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A94AEDB9-711E-E911-F864-691BF5DF856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0608AE9D-5E89-07D5-C91D-29D1E0AC16A9}"/>
              </a:ext>
            </a:extLst>
          </p:cNvPr>
          <p:cNvSpPr/>
          <p:nvPr/>
        </p:nvSpPr>
        <p:spPr>
          <a:xfrm>
            <a:off x="-11762" y="2907384"/>
            <a:ext cx="12200714" cy="4939156"/>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1B02E547-1D86-B877-4C21-A12619898F56}"/>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rgbClr val="FFC000"/>
                </a:solidFill>
              </a:rPr>
              <a:t>Edit your Profile</a:t>
            </a:r>
          </a:p>
        </p:txBody>
      </p:sp>
      <p:sp>
        <p:nvSpPr>
          <p:cNvPr id="21" name="TextBox 20">
            <a:extLst>
              <a:ext uri="{FF2B5EF4-FFF2-40B4-BE49-F238E27FC236}">
                <a16:creationId xmlns:a16="http://schemas.microsoft.com/office/drawing/2014/main" id="{CEDFA100-6126-B197-8588-B85DEC9DB921}"/>
              </a:ext>
            </a:extLst>
          </p:cNvPr>
          <p:cNvSpPr txBox="1"/>
          <p:nvPr/>
        </p:nvSpPr>
        <p:spPr>
          <a:xfrm>
            <a:off x="-76685" y="4254032"/>
            <a:ext cx="3171024" cy="461665"/>
          </a:xfrm>
          <a:prstGeom prst="rect">
            <a:avLst/>
          </a:prstGeom>
          <a:noFill/>
        </p:spPr>
        <p:txBody>
          <a:bodyPr wrap="square" rtlCol="0">
            <a:spAutoFit/>
          </a:bodyPr>
          <a:lstStyle/>
          <a:p>
            <a:pPr algn="ctr"/>
            <a:r>
              <a:rPr lang="en-GB" sz="2400" u="sng" dirty="0">
                <a:solidFill>
                  <a:schemeClr val="bg1"/>
                </a:solidFill>
              </a:rPr>
              <a:t>Hotel Bookings</a:t>
            </a:r>
          </a:p>
        </p:txBody>
      </p:sp>
      <p:grpSp>
        <p:nvGrpSpPr>
          <p:cNvPr id="23" name="Group 22">
            <a:extLst>
              <a:ext uri="{FF2B5EF4-FFF2-40B4-BE49-F238E27FC236}">
                <a16:creationId xmlns:a16="http://schemas.microsoft.com/office/drawing/2014/main" id="{27E4C64B-45BA-EC97-737A-018C0A7B902F}"/>
              </a:ext>
            </a:extLst>
          </p:cNvPr>
          <p:cNvGrpSpPr/>
          <p:nvPr/>
        </p:nvGrpSpPr>
        <p:grpSpPr>
          <a:xfrm>
            <a:off x="0" y="7846540"/>
            <a:ext cx="12188952" cy="2927766"/>
            <a:chOff x="-98567" y="17817689"/>
            <a:chExt cx="12188952" cy="2927766"/>
          </a:xfrm>
        </p:grpSpPr>
        <p:sp>
          <p:nvSpPr>
            <p:cNvPr id="24" name="Rectangle 23">
              <a:extLst>
                <a:ext uri="{FF2B5EF4-FFF2-40B4-BE49-F238E27FC236}">
                  <a16:creationId xmlns:a16="http://schemas.microsoft.com/office/drawing/2014/main" id="{E9BF437C-7F99-27C4-5975-784CA3D1A5E5}"/>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7A79C2A7-C0EA-F17E-A446-3CBF8B148FD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C8E0260C-F8EB-6D0E-5CBB-56D6D69D134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9266F715-7990-4340-BE26-E49D365751CB}"/>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FE55190C-802B-5449-5C71-F04921B4C0F8}"/>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5416E7FF-360F-1169-810E-3FA0B0ADD84D}"/>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C7F4FEA8-9E7D-7B62-1DEB-94CF923333CA}"/>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516ECBA1-B518-DE46-BBEB-881876E1B16F}"/>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156FCB6D-5065-8775-1C10-5CF36331ABF0}"/>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EB8C8605-B6AF-3B73-2F50-71011FE95435}"/>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B439F1AB-B39B-DA56-6A55-737E8AF46B2B}"/>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96E8808D-E7E2-5870-FB2E-C1F6A388554F}"/>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7001B6F3-7DA0-7924-9688-5A7F8DCA8960}"/>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8" name="Rounded Rectangle 96">
            <a:extLst>
              <a:ext uri="{FF2B5EF4-FFF2-40B4-BE49-F238E27FC236}">
                <a16:creationId xmlns:a16="http://schemas.microsoft.com/office/drawing/2014/main" id="{66CF1DF6-7589-A38E-2CFB-6158D1F99D56}"/>
              </a:ext>
            </a:extLst>
          </p:cNvPr>
          <p:cNvSpPr/>
          <p:nvPr/>
        </p:nvSpPr>
        <p:spPr>
          <a:xfrm>
            <a:off x="271263" y="4772955"/>
            <a:ext cx="2571105" cy="847985"/>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sp>
        <p:nvSpPr>
          <p:cNvPr id="39" name="TextBox 38">
            <a:extLst>
              <a:ext uri="{FF2B5EF4-FFF2-40B4-BE49-F238E27FC236}">
                <a16:creationId xmlns:a16="http://schemas.microsoft.com/office/drawing/2014/main" id="{6A7A866A-5CFA-5A82-FF52-BC072C9149F0}"/>
              </a:ext>
            </a:extLst>
          </p:cNvPr>
          <p:cNvSpPr txBox="1"/>
          <p:nvPr/>
        </p:nvSpPr>
        <p:spPr>
          <a:xfrm>
            <a:off x="-76685" y="3735109"/>
            <a:ext cx="3171024" cy="461665"/>
          </a:xfrm>
          <a:prstGeom prst="rect">
            <a:avLst/>
          </a:prstGeom>
          <a:noFill/>
        </p:spPr>
        <p:txBody>
          <a:bodyPr wrap="square" rtlCol="0">
            <a:spAutoFit/>
          </a:bodyPr>
          <a:lstStyle/>
          <a:p>
            <a:pPr algn="ctr"/>
            <a:r>
              <a:rPr lang="en-GB" sz="2400" u="sng" dirty="0">
                <a:solidFill>
                  <a:schemeClr val="bg1"/>
                </a:solidFill>
              </a:rPr>
              <a:t>Messages</a:t>
            </a:r>
          </a:p>
        </p:txBody>
      </p:sp>
      <p:sp>
        <p:nvSpPr>
          <p:cNvPr id="40" name="TextBox 39">
            <a:extLst>
              <a:ext uri="{FF2B5EF4-FFF2-40B4-BE49-F238E27FC236}">
                <a16:creationId xmlns:a16="http://schemas.microsoft.com/office/drawing/2014/main" id="{F3448516-091D-A9C3-EA63-42EC5E8A0EA2}"/>
              </a:ext>
            </a:extLst>
          </p:cNvPr>
          <p:cNvSpPr txBox="1"/>
          <p:nvPr/>
        </p:nvSpPr>
        <p:spPr>
          <a:xfrm>
            <a:off x="-76685" y="5678198"/>
            <a:ext cx="3171024" cy="461665"/>
          </a:xfrm>
          <a:prstGeom prst="rect">
            <a:avLst/>
          </a:prstGeom>
          <a:noFill/>
        </p:spPr>
        <p:txBody>
          <a:bodyPr wrap="square" rtlCol="0">
            <a:spAutoFit/>
          </a:bodyPr>
          <a:lstStyle/>
          <a:p>
            <a:pPr algn="ctr"/>
            <a:r>
              <a:rPr lang="en-GB" sz="2400" u="sng" dirty="0">
                <a:solidFill>
                  <a:schemeClr val="bg1"/>
                </a:solidFill>
              </a:rPr>
              <a:t>Tickets</a:t>
            </a:r>
          </a:p>
        </p:txBody>
      </p:sp>
      <p:sp>
        <p:nvSpPr>
          <p:cNvPr id="41" name="Rounded Rectangle 96">
            <a:extLst>
              <a:ext uri="{FF2B5EF4-FFF2-40B4-BE49-F238E27FC236}">
                <a16:creationId xmlns:a16="http://schemas.microsoft.com/office/drawing/2014/main" id="{E5111598-BC24-A22D-57B0-34AA63CF4C19}"/>
              </a:ext>
            </a:extLst>
          </p:cNvPr>
          <p:cNvSpPr/>
          <p:nvPr/>
        </p:nvSpPr>
        <p:spPr>
          <a:xfrm>
            <a:off x="271264" y="6197121"/>
            <a:ext cx="2668979" cy="1476596"/>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42" name="Rounded Rectangle 96">
            <a:extLst>
              <a:ext uri="{FF2B5EF4-FFF2-40B4-BE49-F238E27FC236}">
                <a16:creationId xmlns:a16="http://schemas.microsoft.com/office/drawing/2014/main" id="{EDAA4CB2-FC70-2EB3-5DBE-BFA920E6EE66}"/>
              </a:ext>
            </a:extLst>
          </p:cNvPr>
          <p:cNvSpPr/>
          <p:nvPr/>
        </p:nvSpPr>
        <p:spPr>
          <a:xfrm>
            <a:off x="-8722" y="1685962"/>
            <a:ext cx="12183378" cy="1405541"/>
          </a:xfrm>
          <a:prstGeom prst="roundRect">
            <a:avLst>
              <a:gd name="adj" fmla="val 0"/>
            </a:avLst>
          </a:prstGeom>
          <a:solidFill>
            <a:srgbClr val="FFC000">
              <a:alpha val="2628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3" name="Rounded Rectangle 96">
            <a:extLst>
              <a:ext uri="{FF2B5EF4-FFF2-40B4-BE49-F238E27FC236}">
                <a16:creationId xmlns:a16="http://schemas.microsoft.com/office/drawing/2014/main" id="{2D159E07-8218-DBF9-4F61-2418146D2E35}"/>
              </a:ext>
            </a:extLst>
          </p:cNvPr>
          <p:cNvSpPr/>
          <p:nvPr/>
        </p:nvSpPr>
        <p:spPr>
          <a:xfrm>
            <a:off x="-8723" y="1811041"/>
            <a:ext cx="12183379" cy="1096342"/>
          </a:xfrm>
          <a:prstGeom prst="roundRect">
            <a:avLst>
              <a:gd name="adj" fmla="val 0"/>
            </a:avLst>
          </a:prstGeom>
          <a:solidFill>
            <a:schemeClr val="tx1">
              <a:alpha val="771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5" name="TextBox 4">
            <a:extLst>
              <a:ext uri="{FF2B5EF4-FFF2-40B4-BE49-F238E27FC236}">
                <a16:creationId xmlns:a16="http://schemas.microsoft.com/office/drawing/2014/main" id="{46F1A3FE-1C87-041C-550A-7BDA9EE486F9}"/>
              </a:ext>
            </a:extLst>
          </p:cNvPr>
          <p:cNvSpPr txBox="1"/>
          <p:nvPr/>
        </p:nvSpPr>
        <p:spPr>
          <a:xfrm>
            <a:off x="2868667" y="193519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128B9C89-C46E-5691-8872-5056F7A89165}"/>
              </a:ext>
            </a:extLst>
          </p:cNvPr>
          <p:cNvSpPr/>
          <p:nvPr/>
        </p:nvSpPr>
        <p:spPr>
          <a:xfrm>
            <a:off x="3085722" y="2907384"/>
            <a:ext cx="9088932" cy="4954268"/>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5" name="TextBox 44">
            <a:extLst>
              <a:ext uri="{FF2B5EF4-FFF2-40B4-BE49-F238E27FC236}">
                <a16:creationId xmlns:a16="http://schemas.microsoft.com/office/drawing/2014/main" id="{1B6DE9AB-EB96-A879-D819-CE3A0D28DDEA}"/>
              </a:ext>
            </a:extLst>
          </p:cNvPr>
          <p:cNvSpPr txBox="1"/>
          <p:nvPr/>
        </p:nvSpPr>
        <p:spPr>
          <a:xfrm>
            <a:off x="3070561" y="3264243"/>
            <a:ext cx="9277161" cy="1569660"/>
          </a:xfrm>
          <a:prstGeom prst="rect">
            <a:avLst/>
          </a:prstGeom>
          <a:noFill/>
        </p:spPr>
        <p:txBody>
          <a:bodyPr wrap="square" rtlCol="0">
            <a:spAutoFit/>
          </a:bodyPr>
          <a:lstStyle/>
          <a:p>
            <a:pPr algn="ctr"/>
            <a:r>
              <a:rPr lang="en-GB" sz="4800" dirty="0">
                <a:solidFill>
                  <a:schemeClr val="bg1"/>
                </a:solidFill>
              </a:rPr>
              <a:t>You are about to </a:t>
            </a:r>
            <a:r>
              <a:rPr lang="en-GB" sz="4800" dirty="0">
                <a:solidFill>
                  <a:srgbClr val="FF0000"/>
                </a:solidFill>
              </a:rPr>
              <a:t>delete</a:t>
            </a:r>
            <a:r>
              <a:rPr lang="en-GB" sz="4800" dirty="0">
                <a:solidFill>
                  <a:schemeClr val="bg1"/>
                </a:solidFill>
              </a:rPr>
              <a:t> your account.</a:t>
            </a:r>
          </a:p>
        </p:txBody>
      </p:sp>
      <p:grpSp>
        <p:nvGrpSpPr>
          <p:cNvPr id="58" name="Group 57">
            <a:extLst>
              <a:ext uri="{FF2B5EF4-FFF2-40B4-BE49-F238E27FC236}">
                <a16:creationId xmlns:a16="http://schemas.microsoft.com/office/drawing/2014/main" id="{1A329CBB-0024-A8AE-B469-D65922D018CE}"/>
              </a:ext>
            </a:extLst>
          </p:cNvPr>
          <p:cNvGrpSpPr/>
          <p:nvPr/>
        </p:nvGrpSpPr>
        <p:grpSpPr>
          <a:xfrm>
            <a:off x="12213865" y="-98637"/>
            <a:ext cx="2789278" cy="7667492"/>
            <a:chOff x="13446261" y="1268910"/>
            <a:chExt cx="2789278" cy="7667492"/>
          </a:xfrm>
        </p:grpSpPr>
        <p:sp>
          <p:nvSpPr>
            <p:cNvPr id="59" name="Rectangle 58">
              <a:extLst>
                <a:ext uri="{FF2B5EF4-FFF2-40B4-BE49-F238E27FC236}">
                  <a16:creationId xmlns:a16="http://schemas.microsoft.com/office/drawing/2014/main" id="{1B238A1E-C34C-B34B-8FB6-1036D619B446}"/>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0" name="Rectangle 59">
              <a:extLst>
                <a:ext uri="{FF2B5EF4-FFF2-40B4-BE49-F238E27FC236}">
                  <a16:creationId xmlns:a16="http://schemas.microsoft.com/office/drawing/2014/main" id="{A06054DB-7BE9-5257-CECE-C050702B97B5}"/>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1" name="Rounded Rectangle 60">
              <a:extLst>
                <a:ext uri="{FF2B5EF4-FFF2-40B4-BE49-F238E27FC236}">
                  <a16:creationId xmlns:a16="http://schemas.microsoft.com/office/drawing/2014/main" id="{EB157EF2-EE1B-5CFA-8EF8-D82856955FD6}"/>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3D5F146E-FBCD-1334-05FE-2F809D72EE3C}"/>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63" name="TextBox 62">
              <a:extLst>
                <a:ext uri="{FF2B5EF4-FFF2-40B4-BE49-F238E27FC236}">
                  <a16:creationId xmlns:a16="http://schemas.microsoft.com/office/drawing/2014/main" id="{551F3A20-9E59-AC28-9DF3-DE25486BF0A6}"/>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E827D362-5CD5-3501-E619-289875434853}"/>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BE5A6577-F855-D479-FAE0-D1EA85AAC10E}"/>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6FA53AC4-1F9F-F387-04DE-F74E5E2C799E}"/>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A2002CFB-B7E5-049B-F962-5E7A17B1B1C1}"/>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75D04EDB-22BF-5584-627B-094B7CB6D772}"/>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1E7E2A35-7040-B8FE-3A1C-9ACC90D88E47}"/>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sp>
        <p:nvSpPr>
          <p:cNvPr id="18" name="Rounded Rectangle 96">
            <a:extLst>
              <a:ext uri="{FF2B5EF4-FFF2-40B4-BE49-F238E27FC236}">
                <a16:creationId xmlns:a16="http://schemas.microsoft.com/office/drawing/2014/main" id="{12A534C6-5315-EC86-9F0C-20626E899BA6}"/>
              </a:ext>
            </a:extLst>
          </p:cNvPr>
          <p:cNvSpPr/>
          <p:nvPr/>
        </p:nvSpPr>
        <p:spPr>
          <a:xfrm>
            <a:off x="6273545" y="6188153"/>
            <a:ext cx="2871192" cy="749590"/>
          </a:xfrm>
          <a:prstGeom prst="roundRect">
            <a:avLst>
              <a:gd name="adj" fmla="val 22077"/>
            </a:avLst>
          </a:prstGeom>
          <a:solidFill>
            <a:srgbClr val="FF0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Confirm Deletion</a:t>
            </a:r>
          </a:p>
        </p:txBody>
      </p:sp>
      <p:sp>
        <p:nvSpPr>
          <p:cNvPr id="22" name="TextBox 21">
            <a:extLst>
              <a:ext uri="{FF2B5EF4-FFF2-40B4-BE49-F238E27FC236}">
                <a16:creationId xmlns:a16="http://schemas.microsoft.com/office/drawing/2014/main" id="{BF78EC17-DEAD-F891-268E-C3288808041F}"/>
              </a:ext>
            </a:extLst>
          </p:cNvPr>
          <p:cNvSpPr txBox="1"/>
          <p:nvPr/>
        </p:nvSpPr>
        <p:spPr>
          <a:xfrm>
            <a:off x="3013775" y="5192376"/>
            <a:ext cx="9277161" cy="707886"/>
          </a:xfrm>
          <a:prstGeom prst="rect">
            <a:avLst/>
          </a:prstGeom>
          <a:noFill/>
        </p:spPr>
        <p:txBody>
          <a:bodyPr wrap="square" rtlCol="0">
            <a:spAutoFit/>
          </a:bodyPr>
          <a:lstStyle/>
          <a:p>
            <a:pPr algn="ctr"/>
            <a:r>
              <a:rPr lang="en-GB" sz="4000" dirty="0">
                <a:solidFill>
                  <a:srgbClr val="92D050"/>
                </a:solidFill>
              </a:rPr>
              <a:t>Martin Juniour</a:t>
            </a:r>
          </a:p>
        </p:txBody>
      </p:sp>
      <p:sp>
        <p:nvSpPr>
          <p:cNvPr id="46" name="TextBox 45">
            <a:extLst>
              <a:ext uri="{FF2B5EF4-FFF2-40B4-BE49-F238E27FC236}">
                <a16:creationId xmlns:a16="http://schemas.microsoft.com/office/drawing/2014/main" id="{B951601B-9966-9F2C-CF41-F8332199FDDB}"/>
              </a:ext>
            </a:extLst>
          </p:cNvPr>
          <p:cNvSpPr txBox="1"/>
          <p:nvPr/>
        </p:nvSpPr>
        <p:spPr>
          <a:xfrm>
            <a:off x="2934062" y="3300927"/>
            <a:ext cx="1020667" cy="923330"/>
          </a:xfrm>
          <a:prstGeom prst="rect">
            <a:avLst/>
          </a:prstGeom>
          <a:noFill/>
        </p:spPr>
        <p:txBody>
          <a:bodyPr wrap="square" rtlCol="0">
            <a:spAutoFit/>
          </a:bodyPr>
          <a:lstStyle/>
          <a:p>
            <a:pPr algn="ctr"/>
            <a:r>
              <a:rPr lang="en-GB" sz="5400" dirty="0">
                <a:solidFill>
                  <a:srgbClr val="FFC000"/>
                </a:solidFill>
              </a:rPr>
              <a:t>←</a:t>
            </a:r>
          </a:p>
        </p:txBody>
      </p:sp>
      <p:pic>
        <p:nvPicPr>
          <p:cNvPr id="17" name="Graphic 16">
            <a:extLst>
              <a:ext uri="{FF2B5EF4-FFF2-40B4-BE49-F238E27FC236}">
                <a16:creationId xmlns:a16="http://schemas.microsoft.com/office/drawing/2014/main" id="{0F604E55-7E90-8CE9-4FD5-545E9726155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97995" y="10195804"/>
            <a:ext cx="594005" cy="594005"/>
          </a:xfrm>
          <a:prstGeom prst="rect">
            <a:avLst/>
          </a:prstGeom>
        </p:spPr>
      </p:pic>
    </p:spTree>
    <p:extLst>
      <p:ext uri="{BB962C8B-B14F-4D97-AF65-F5344CB8AC3E}">
        <p14:creationId xmlns:p14="http://schemas.microsoft.com/office/powerpoint/2010/main" val="26310681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8FEB2-7A6E-E322-EBC2-5C13490F8C38}"/>
            </a:ext>
          </a:extLst>
        </p:cNvPr>
        <p:cNvGrpSpPr/>
        <p:nvPr/>
      </p:nvGrpSpPr>
      <p:grpSpPr>
        <a:xfrm>
          <a:off x="0" y="0"/>
          <a:ext cx="0" cy="0"/>
          <a:chOff x="0" y="0"/>
          <a:chExt cx="0" cy="0"/>
        </a:xfrm>
      </p:grpSpPr>
      <p:sp>
        <p:nvSpPr>
          <p:cNvPr id="3" name="Rounded Rectangle 96">
            <a:extLst>
              <a:ext uri="{FF2B5EF4-FFF2-40B4-BE49-F238E27FC236}">
                <a16:creationId xmlns:a16="http://schemas.microsoft.com/office/drawing/2014/main" id="{245A2AB1-1145-F863-2500-912F00208FA8}"/>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F88E3C00-1E1A-7D27-8377-55BAC3301095}"/>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2B3D12D4-D2B8-73A8-47F0-E85C52DBC008}"/>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0E5EB1A9-1280-C9A9-4A6D-78D7AF363D69}"/>
              </a:ext>
            </a:extLst>
          </p:cNvPr>
          <p:cNvPicPr>
            <a:picLocks noChangeAspect="1"/>
          </p:cNvPicPr>
          <p:nvPr/>
        </p:nvPicPr>
        <p:blipFill>
          <a:blip r:embed="rId3"/>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AC1DBA4A-E3EA-4CB9-7690-C22FDD19526A}"/>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1A027136-2071-BC34-DAD0-8A0D5A11A732}"/>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5C2F4666-F559-A444-5EF1-5917E55F7B6C}"/>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F415F5-B37B-63DE-7D73-3A815A50DD20}"/>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EEBD3582-0E5B-E30D-6A2A-42A794AF25C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AD4A48C4-CFBF-4097-DFD0-CEF95BBFF35D}"/>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87C74F38-24E7-3B79-DD7C-76E8DC6A72CC}"/>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5D04B035-3C1A-3F42-014C-67FBCB4EB7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786EEE26-0DDA-248D-1992-34909FA743B8}"/>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5578A86D-1991-B062-82C1-5F5DA75D97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A396236B-6565-D399-09D2-5A47BC016F1A}"/>
              </a:ext>
            </a:extLst>
          </p:cNvPr>
          <p:cNvSpPr/>
          <p:nvPr/>
        </p:nvSpPr>
        <p:spPr>
          <a:xfrm>
            <a:off x="-11762" y="2907384"/>
            <a:ext cx="12200714" cy="4939156"/>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91B68D15-A6C1-7C7A-1E03-D243E4F602A2}"/>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chemeClr val="bg1"/>
                </a:solidFill>
              </a:rPr>
              <a:t>Edit your Profile</a:t>
            </a:r>
          </a:p>
        </p:txBody>
      </p:sp>
      <p:sp>
        <p:nvSpPr>
          <p:cNvPr id="21" name="TextBox 20">
            <a:extLst>
              <a:ext uri="{FF2B5EF4-FFF2-40B4-BE49-F238E27FC236}">
                <a16:creationId xmlns:a16="http://schemas.microsoft.com/office/drawing/2014/main" id="{EDD1FF87-71A3-89C0-7603-8CC22E16D11B}"/>
              </a:ext>
            </a:extLst>
          </p:cNvPr>
          <p:cNvSpPr txBox="1"/>
          <p:nvPr/>
        </p:nvSpPr>
        <p:spPr>
          <a:xfrm>
            <a:off x="-76685" y="4254032"/>
            <a:ext cx="3171024" cy="461665"/>
          </a:xfrm>
          <a:prstGeom prst="rect">
            <a:avLst/>
          </a:prstGeom>
          <a:noFill/>
        </p:spPr>
        <p:txBody>
          <a:bodyPr wrap="square" rtlCol="0">
            <a:spAutoFit/>
          </a:bodyPr>
          <a:lstStyle/>
          <a:p>
            <a:pPr algn="ctr"/>
            <a:r>
              <a:rPr lang="en-GB" sz="2400" u="sng" dirty="0">
                <a:solidFill>
                  <a:schemeClr val="bg1"/>
                </a:solidFill>
              </a:rPr>
              <a:t>Hotel Bookings</a:t>
            </a:r>
          </a:p>
        </p:txBody>
      </p:sp>
      <p:grpSp>
        <p:nvGrpSpPr>
          <p:cNvPr id="23" name="Group 22">
            <a:extLst>
              <a:ext uri="{FF2B5EF4-FFF2-40B4-BE49-F238E27FC236}">
                <a16:creationId xmlns:a16="http://schemas.microsoft.com/office/drawing/2014/main" id="{2729ACC9-EB46-16E8-AFE9-F8DF32302A98}"/>
              </a:ext>
            </a:extLst>
          </p:cNvPr>
          <p:cNvGrpSpPr/>
          <p:nvPr/>
        </p:nvGrpSpPr>
        <p:grpSpPr>
          <a:xfrm>
            <a:off x="0" y="7846540"/>
            <a:ext cx="12188952" cy="2927766"/>
            <a:chOff x="-98567" y="17817689"/>
            <a:chExt cx="12188952" cy="2927766"/>
          </a:xfrm>
        </p:grpSpPr>
        <p:sp>
          <p:nvSpPr>
            <p:cNvPr id="24" name="Rectangle 23">
              <a:extLst>
                <a:ext uri="{FF2B5EF4-FFF2-40B4-BE49-F238E27FC236}">
                  <a16:creationId xmlns:a16="http://schemas.microsoft.com/office/drawing/2014/main" id="{65CD9A13-85C2-59C2-45D3-6359819C6EBE}"/>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56DD3ECA-94B6-482E-3565-303086815A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CF73652D-894B-805E-96D7-126677EA521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62875565-FD2D-A582-EDFF-C4875B7A0DA0}"/>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E3F81B98-05DD-0F2C-3572-40726CC78AEB}"/>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FE2133D6-96EF-431C-9A51-684A5AEE6022}"/>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F2B95D7D-8C6F-5AF2-F9AB-D7B84FC1DE59}"/>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DAF865C1-9EE2-3B53-B9D9-D9ABE267CDBD}"/>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1A985330-B14A-991B-73F3-28D830E0A4D5}"/>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6CE125CC-338F-63EA-0FDE-93A3FA413246}"/>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09AE0938-4612-AF1A-CE78-545EC8F9FE4F}"/>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F20F5672-21CA-E518-169F-0730016E6587}"/>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51166605-C62A-1D2A-99D4-8083E0E05596}"/>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8" name="Rounded Rectangle 96">
            <a:extLst>
              <a:ext uri="{FF2B5EF4-FFF2-40B4-BE49-F238E27FC236}">
                <a16:creationId xmlns:a16="http://schemas.microsoft.com/office/drawing/2014/main" id="{F1407C0A-EA85-7C56-8E3B-23A23717BEF1}"/>
              </a:ext>
            </a:extLst>
          </p:cNvPr>
          <p:cNvSpPr/>
          <p:nvPr/>
        </p:nvSpPr>
        <p:spPr>
          <a:xfrm>
            <a:off x="271263" y="4772955"/>
            <a:ext cx="2571105" cy="847985"/>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sp>
        <p:nvSpPr>
          <p:cNvPr id="39" name="TextBox 38">
            <a:extLst>
              <a:ext uri="{FF2B5EF4-FFF2-40B4-BE49-F238E27FC236}">
                <a16:creationId xmlns:a16="http://schemas.microsoft.com/office/drawing/2014/main" id="{32F8EA3C-8C48-77E4-17F6-8C439289D960}"/>
              </a:ext>
            </a:extLst>
          </p:cNvPr>
          <p:cNvSpPr txBox="1"/>
          <p:nvPr/>
        </p:nvSpPr>
        <p:spPr>
          <a:xfrm>
            <a:off x="-76685" y="3735109"/>
            <a:ext cx="3171024" cy="461665"/>
          </a:xfrm>
          <a:prstGeom prst="rect">
            <a:avLst/>
          </a:prstGeom>
          <a:noFill/>
        </p:spPr>
        <p:txBody>
          <a:bodyPr wrap="square" rtlCol="0">
            <a:spAutoFit/>
          </a:bodyPr>
          <a:lstStyle/>
          <a:p>
            <a:pPr algn="ctr"/>
            <a:r>
              <a:rPr lang="en-GB" sz="2400" u="sng" dirty="0">
                <a:solidFill>
                  <a:srgbClr val="FFC000"/>
                </a:solidFill>
              </a:rPr>
              <a:t>Messages</a:t>
            </a:r>
          </a:p>
        </p:txBody>
      </p:sp>
      <p:sp>
        <p:nvSpPr>
          <p:cNvPr id="40" name="TextBox 39">
            <a:extLst>
              <a:ext uri="{FF2B5EF4-FFF2-40B4-BE49-F238E27FC236}">
                <a16:creationId xmlns:a16="http://schemas.microsoft.com/office/drawing/2014/main" id="{839C85E8-CC09-D555-1425-2F29D2F353BD}"/>
              </a:ext>
            </a:extLst>
          </p:cNvPr>
          <p:cNvSpPr txBox="1"/>
          <p:nvPr/>
        </p:nvSpPr>
        <p:spPr>
          <a:xfrm>
            <a:off x="-76685" y="5678198"/>
            <a:ext cx="3171024" cy="461665"/>
          </a:xfrm>
          <a:prstGeom prst="rect">
            <a:avLst/>
          </a:prstGeom>
          <a:noFill/>
        </p:spPr>
        <p:txBody>
          <a:bodyPr wrap="square" rtlCol="0">
            <a:spAutoFit/>
          </a:bodyPr>
          <a:lstStyle/>
          <a:p>
            <a:pPr algn="ctr"/>
            <a:r>
              <a:rPr lang="en-GB" sz="2400" u="sng" dirty="0">
                <a:solidFill>
                  <a:schemeClr val="bg1"/>
                </a:solidFill>
              </a:rPr>
              <a:t>Tickets</a:t>
            </a:r>
          </a:p>
        </p:txBody>
      </p:sp>
      <p:sp>
        <p:nvSpPr>
          <p:cNvPr id="41" name="Rounded Rectangle 96">
            <a:extLst>
              <a:ext uri="{FF2B5EF4-FFF2-40B4-BE49-F238E27FC236}">
                <a16:creationId xmlns:a16="http://schemas.microsoft.com/office/drawing/2014/main" id="{6B08D807-FF56-EF47-E8BE-B4EC95B22BAE}"/>
              </a:ext>
            </a:extLst>
          </p:cNvPr>
          <p:cNvSpPr/>
          <p:nvPr/>
        </p:nvSpPr>
        <p:spPr>
          <a:xfrm>
            <a:off x="271264" y="6197121"/>
            <a:ext cx="2668979" cy="1476596"/>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42" name="Rounded Rectangle 96">
            <a:extLst>
              <a:ext uri="{FF2B5EF4-FFF2-40B4-BE49-F238E27FC236}">
                <a16:creationId xmlns:a16="http://schemas.microsoft.com/office/drawing/2014/main" id="{43B390AB-1CAD-7772-930E-1FD8A946D72B}"/>
              </a:ext>
            </a:extLst>
          </p:cNvPr>
          <p:cNvSpPr/>
          <p:nvPr/>
        </p:nvSpPr>
        <p:spPr>
          <a:xfrm>
            <a:off x="-8722" y="1685962"/>
            <a:ext cx="12183378" cy="1405541"/>
          </a:xfrm>
          <a:prstGeom prst="roundRect">
            <a:avLst>
              <a:gd name="adj" fmla="val 0"/>
            </a:avLst>
          </a:prstGeom>
          <a:solidFill>
            <a:srgbClr val="FFC000">
              <a:alpha val="2628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3" name="Rounded Rectangle 96">
            <a:extLst>
              <a:ext uri="{FF2B5EF4-FFF2-40B4-BE49-F238E27FC236}">
                <a16:creationId xmlns:a16="http://schemas.microsoft.com/office/drawing/2014/main" id="{BD0568F4-D13A-C8C7-A8BB-F8FC9883409A}"/>
              </a:ext>
            </a:extLst>
          </p:cNvPr>
          <p:cNvSpPr/>
          <p:nvPr/>
        </p:nvSpPr>
        <p:spPr>
          <a:xfrm>
            <a:off x="-8723" y="1811041"/>
            <a:ext cx="12183379" cy="1096342"/>
          </a:xfrm>
          <a:prstGeom prst="roundRect">
            <a:avLst>
              <a:gd name="adj" fmla="val 0"/>
            </a:avLst>
          </a:prstGeom>
          <a:solidFill>
            <a:schemeClr val="tx1">
              <a:alpha val="7717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5" name="TextBox 4">
            <a:extLst>
              <a:ext uri="{FF2B5EF4-FFF2-40B4-BE49-F238E27FC236}">
                <a16:creationId xmlns:a16="http://schemas.microsoft.com/office/drawing/2014/main" id="{3BB28E3D-ABB9-3E50-1B67-4EC539188579}"/>
              </a:ext>
            </a:extLst>
          </p:cNvPr>
          <p:cNvSpPr txBox="1"/>
          <p:nvPr/>
        </p:nvSpPr>
        <p:spPr>
          <a:xfrm>
            <a:off x="2868667" y="193519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1E177503-9C24-F289-3CC9-25FE4CA7EEF2}"/>
              </a:ext>
            </a:extLst>
          </p:cNvPr>
          <p:cNvSpPr/>
          <p:nvPr/>
        </p:nvSpPr>
        <p:spPr>
          <a:xfrm>
            <a:off x="3085722" y="2907384"/>
            <a:ext cx="9088932" cy="4954268"/>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5" name="TextBox 44">
            <a:extLst>
              <a:ext uri="{FF2B5EF4-FFF2-40B4-BE49-F238E27FC236}">
                <a16:creationId xmlns:a16="http://schemas.microsoft.com/office/drawing/2014/main" id="{FF8C342E-9A58-3FCA-C935-C0DADC4DC447}"/>
              </a:ext>
            </a:extLst>
          </p:cNvPr>
          <p:cNvSpPr txBox="1"/>
          <p:nvPr/>
        </p:nvSpPr>
        <p:spPr>
          <a:xfrm>
            <a:off x="3070561" y="3264243"/>
            <a:ext cx="9277161" cy="830997"/>
          </a:xfrm>
          <a:prstGeom prst="rect">
            <a:avLst/>
          </a:prstGeom>
          <a:noFill/>
        </p:spPr>
        <p:txBody>
          <a:bodyPr wrap="square" rtlCol="0">
            <a:spAutoFit/>
          </a:bodyPr>
          <a:lstStyle/>
          <a:p>
            <a:pPr algn="ctr"/>
            <a:r>
              <a:rPr lang="en-GB" sz="4800" dirty="0">
                <a:solidFill>
                  <a:schemeClr val="bg1"/>
                </a:solidFill>
              </a:rPr>
              <a:t>You have </a:t>
            </a:r>
            <a:r>
              <a:rPr lang="en-GB" sz="4800" dirty="0">
                <a:solidFill>
                  <a:srgbClr val="92D050"/>
                </a:solidFill>
              </a:rPr>
              <a:t>1</a:t>
            </a:r>
            <a:r>
              <a:rPr lang="en-GB" sz="4800" dirty="0">
                <a:solidFill>
                  <a:schemeClr val="bg1"/>
                </a:solidFill>
              </a:rPr>
              <a:t> New Notification.</a:t>
            </a:r>
          </a:p>
        </p:txBody>
      </p:sp>
      <p:sp>
        <p:nvSpPr>
          <p:cNvPr id="17" name="Rounded Rectangle 96">
            <a:extLst>
              <a:ext uri="{FF2B5EF4-FFF2-40B4-BE49-F238E27FC236}">
                <a16:creationId xmlns:a16="http://schemas.microsoft.com/office/drawing/2014/main" id="{BC3FB1C6-B460-57AC-F276-14FD2DAC0B65}"/>
              </a:ext>
            </a:extLst>
          </p:cNvPr>
          <p:cNvSpPr/>
          <p:nvPr/>
        </p:nvSpPr>
        <p:spPr>
          <a:xfrm>
            <a:off x="4030641" y="4360564"/>
            <a:ext cx="7434642" cy="2780010"/>
          </a:xfrm>
          <a:prstGeom prst="roundRect">
            <a:avLst>
              <a:gd name="adj" fmla="val 1569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cxnSp>
        <p:nvCxnSpPr>
          <p:cNvPr id="37" name="Straight Connector 36">
            <a:extLst>
              <a:ext uri="{FF2B5EF4-FFF2-40B4-BE49-F238E27FC236}">
                <a16:creationId xmlns:a16="http://schemas.microsoft.com/office/drawing/2014/main" id="{4AEAF80A-BD2D-C60C-18EF-72F8AEA983AF}"/>
              </a:ext>
            </a:extLst>
          </p:cNvPr>
          <p:cNvCxnSpPr>
            <a:cxnSpLocks/>
            <a:stCxn id="17" idx="1"/>
            <a:endCxn id="17" idx="3"/>
          </p:cNvCxnSpPr>
          <p:nvPr/>
        </p:nvCxnSpPr>
        <p:spPr>
          <a:xfrm>
            <a:off x="4030641" y="5750569"/>
            <a:ext cx="743464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0D32DADC-18C0-2E2B-B105-C62AF12C6895}"/>
              </a:ext>
            </a:extLst>
          </p:cNvPr>
          <p:cNvSpPr txBox="1"/>
          <p:nvPr/>
        </p:nvSpPr>
        <p:spPr>
          <a:xfrm>
            <a:off x="4791412" y="4923915"/>
            <a:ext cx="5677551" cy="369332"/>
          </a:xfrm>
          <a:prstGeom prst="rect">
            <a:avLst/>
          </a:prstGeom>
          <a:noFill/>
        </p:spPr>
        <p:txBody>
          <a:bodyPr wrap="square" rtlCol="0">
            <a:spAutoFit/>
          </a:bodyPr>
          <a:lstStyle/>
          <a:p>
            <a:pPr algn="just"/>
            <a:r>
              <a:rPr lang="en-GB" dirty="0"/>
              <a:t>Sections should clearly be separated by lines or page…</a:t>
            </a:r>
          </a:p>
        </p:txBody>
      </p:sp>
      <p:sp>
        <p:nvSpPr>
          <p:cNvPr id="51" name="Oval 50">
            <a:extLst>
              <a:ext uri="{FF2B5EF4-FFF2-40B4-BE49-F238E27FC236}">
                <a16:creationId xmlns:a16="http://schemas.microsoft.com/office/drawing/2014/main" id="{E50C0562-E420-7B31-3150-4BFFDD2A047D}"/>
              </a:ext>
            </a:extLst>
          </p:cNvPr>
          <p:cNvSpPr>
            <a:spLocks noChangeAspect="1"/>
          </p:cNvSpPr>
          <p:nvPr/>
        </p:nvSpPr>
        <p:spPr>
          <a:xfrm>
            <a:off x="4527558" y="5005665"/>
            <a:ext cx="216263" cy="216382"/>
          </a:xfrm>
          <a:prstGeom prst="ellipse">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a:extLst>
              <a:ext uri="{FF2B5EF4-FFF2-40B4-BE49-F238E27FC236}">
                <a16:creationId xmlns:a16="http://schemas.microsoft.com/office/drawing/2014/main" id="{94C7F22A-257E-0F9D-9595-1A64CD45BE7A}"/>
              </a:ext>
            </a:extLst>
          </p:cNvPr>
          <p:cNvSpPr txBox="1"/>
          <p:nvPr/>
        </p:nvSpPr>
        <p:spPr>
          <a:xfrm>
            <a:off x="10295233" y="5005665"/>
            <a:ext cx="945874" cy="276999"/>
          </a:xfrm>
          <a:prstGeom prst="rect">
            <a:avLst/>
          </a:prstGeom>
          <a:noFill/>
        </p:spPr>
        <p:txBody>
          <a:bodyPr wrap="square" rtlCol="0">
            <a:spAutoFit/>
          </a:bodyPr>
          <a:lstStyle/>
          <a:p>
            <a:pPr algn="just"/>
            <a:r>
              <a:rPr lang="en-GB" sz="1200" dirty="0">
                <a:solidFill>
                  <a:srgbClr val="92D050"/>
                </a:solidFill>
              </a:rPr>
              <a:t>19/11/2025</a:t>
            </a:r>
          </a:p>
        </p:txBody>
      </p:sp>
      <p:sp>
        <p:nvSpPr>
          <p:cNvPr id="53" name="TextBox 52">
            <a:extLst>
              <a:ext uri="{FF2B5EF4-FFF2-40B4-BE49-F238E27FC236}">
                <a16:creationId xmlns:a16="http://schemas.microsoft.com/office/drawing/2014/main" id="{6E54C301-DD55-CCBD-2378-CF839B9F0456}"/>
              </a:ext>
            </a:extLst>
          </p:cNvPr>
          <p:cNvSpPr txBox="1"/>
          <p:nvPr/>
        </p:nvSpPr>
        <p:spPr>
          <a:xfrm>
            <a:off x="4786496" y="6134754"/>
            <a:ext cx="5677551" cy="369332"/>
          </a:xfrm>
          <a:prstGeom prst="rect">
            <a:avLst/>
          </a:prstGeom>
          <a:noFill/>
        </p:spPr>
        <p:txBody>
          <a:bodyPr wrap="square" rtlCol="0">
            <a:spAutoFit/>
          </a:bodyPr>
          <a:lstStyle/>
          <a:p>
            <a:pPr algn="just"/>
            <a:r>
              <a:rPr lang="en-GB" dirty="0"/>
              <a:t>Sections should clearly be separated by lines or page…</a:t>
            </a:r>
          </a:p>
        </p:txBody>
      </p:sp>
      <p:sp>
        <p:nvSpPr>
          <p:cNvPr id="54" name="Oval 53">
            <a:extLst>
              <a:ext uri="{FF2B5EF4-FFF2-40B4-BE49-F238E27FC236}">
                <a16:creationId xmlns:a16="http://schemas.microsoft.com/office/drawing/2014/main" id="{5537D26C-4EF8-A6BA-1967-E8B1EE594181}"/>
              </a:ext>
            </a:extLst>
          </p:cNvPr>
          <p:cNvSpPr>
            <a:spLocks noChangeAspect="1"/>
          </p:cNvSpPr>
          <p:nvPr/>
        </p:nvSpPr>
        <p:spPr>
          <a:xfrm>
            <a:off x="4522642" y="6207892"/>
            <a:ext cx="216263" cy="216382"/>
          </a:xfrm>
          <a:prstGeom prst="ellipse">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TextBox 54">
            <a:extLst>
              <a:ext uri="{FF2B5EF4-FFF2-40B4-BE49-F238E27FC236}">
                <a16:creationId xmlns:a16="http://schemas.microsoft.com/office/drawing/2014/main" id="{DC3F2B5C-1F22-B1B8-9AA6-0006D7CF4E4E}"/>
              </a:ext>
            </a:extLst>
          </p:cNvPr>
          <p:cNvSpPr txBox="1"/>
          <p:nvPr/>
        </p:nvSpPr>
        <p:spPr>
          <a:xfrm>
            <a:off x="10290317" y="6217246"/>
            <a:ext cx="945874" cy="276999"/>
          </a:xfrm>
          <a:prstGeom prst="rect">
            <a:avLst/>
          </a:prstGeom>
          <a:noFill/>
        </p:spPr>
        <p:txBody>
          <a:bodyPr wrap="square" rtlCol="0">
            <a:spAutoFit/>
          </a:bodyPr>
          <a:lstStyle/>
          <a:p>
            <a:pPr algn="just"/>
            <a:r>
              <a:rPr lang="en-GB" sz="1200" dirty="0">
                <a:solidFill>
                  <a:schemeClr val="bg2">
                    <a:lumMod val="50000"/>
                  </a:schemeClr>
                </a:solidFill>
              </a:rPr>
              <a:t>24/11/2025</a:t>
            </a:r>
          </a:p>
        </p:txBody>
      </p:sp>
      <p:sp>
        <p:nvSpPr>
          <p:cNvPr id="56" name="TextBox 55">
            <a:extLst>
              <a:ext uri="{FF2B5EF4-FFF2-40B4-BE49-F238E27FC236}">
                <a16:creationId xmlns:a16="http://schemas.microsoft.com/office/drawing/2014/main" id="{DCA37B54-2F31-DB94-89B8-07507CFCF9E4}"/>
              </a:ext>
            </a:extLst>
          </p:cNvPr>
          <p:cNvSpPr txBox="1"/>
          <p:nvPr/>
        </p:nvSpPr>
        <p:spPr>
          <a:xfrm>
            <a:off x="10763254" y="4382717"/>
            <a:ext cx="408238" cy="523220"/>
          </a:xfrm>
          <a:prstGeom prst="rect">
            <a:avLst/>
          </a:prstGeom>
          <a:noFill/>
        </p:spPr>
        <p:txBody>
          <a:bodyPr wrap="square" rtlCol="0">
            <a:spAutoFit/>
          </a:bodyPr>
          <a:lstStyle/>
          <a:p>
            <a:pPr algn="just"/>
            <a:r>
              <a:rPr lang="en-GB" sz="2800" dirty="0">
                <a:solidFill>
                  <a:srgbClr val="FFC000"/>
                </a:solidFill>
              </a:rPr>
              <a:t>+</a:t>
            </a:r>
          </a:p>
        </p:txBody>
      </p:sp>
      <p:grpSp>
        <p:nvGrpSpPr>
          <p:cNvPr id="58" name="Group 57">
            <a:extLst>
              <a:ext uri="{FF2B5EF4-FFF2-40B4-BE49-F238E27FC236}">
                <a16:creationId xmlns:a16="http://schemas.microsoft.com/office/drawing/2014/main" id="{DDECF0C1-506A-6EA7-8140-59E57535317C}"/>
              </a:ext>
            </a:extLst>
          </p:cNvPr>
          <p:cNvGrpSpPr/>
          <p:nvPr/>
        </p:nvGrpSpPr>
        <p:grpSpPr>
          <a:xfrm>
            <a:off x="12222594" y="-120778"/>
            <a:ext cx="2789278" cy="7667492"/>
            <a:chOff x="13446261" y="1268910"/>
            <a:chExt cx="2789278" cy="7667492"/>
          </a:xfrm>
        </p:grpSpPr>
        <p:sp>
          <p:nvSpPr>
            <p:cNvPr id="59" name="Rectangle 58">
              <a:extLst>
                <a:ext uri="{FF2B5EF4-FFF2-40B4-BE49-F238E27FC236}">
                  <a16:creationId xmlns:a16="http://schemas.microsoft.com/office/drawing/2014/main" id="{E4C1E5B8-9B28-3C57-4EEB-A349B709FBD9}"/>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0" name="Rectangle 59">
              <a:extLst>
                <a:ext uri="{FF2B5EF4-FFF2-40B4-BE49-F238E27FC236}">
                  <a16:creationId xmlns:a16="http://schemas.microsoft.com/office/drawing/2014/main" id="{DDB10D4A-1563-8AE3-C085-5FD391A11798}"/>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1" name="Rounded Rectangle 60">
              <a:extLst>
                <a:ext uri="{FF2B5EF4-FFF2-40B4-BE49-F238E27FC236}">
                  <a16:creationId xmlns:a16="http://schemas.microsoft.com/office/drawing/2014/main" id="{12E7F96F-92EA-BF72-DA8C-A668503AABE7}"/>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18AF8979-72AA-47CB-2032-58A036730AE4}"/>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63" name="TextBox 62">
              <a:extLst>
                <a:ext uri="{FF2B5EF4-FFF2-40B4-BE49-F238E27FC236}">
                  <a16:creationId xmlns:a16="http://schemas.microsoft.com/office/drawing/2014/main" id="{28D3C542-AFAE-2B3D-DFAF-37500DCB60D0}"/>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0C59A9FC-C7BA-BE15-FA33-F1BAA2888E4B}"/>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96733EBF-B619-E644-E475-2900576780C3}"/>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A7D4BF72-F14F-FBAB-CB82-33CDE3DEA50F}"/>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1BBB181A-B5EB-E1DC-BC71-3A7F24933274}"/>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E45EA20F-FED4-4E2B-DBED-4FF9A3F14D56}"/>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CC52379B-297A-B692-0FC8-2E88E094CC42}"/>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8" name="Graphic 17">
            <a:extLst>
              <a:ext uri="{FF2B5EF4-FFF2-40B4-BE49-F238E27FC236}">
                <a16:creationId xmlns:a16="http://schemas.microsoft.com/office/drawing/2014/main" id="{E8CBED01-6C89-18AC-7290-FC4F5DF0ADC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97995" y="10167849"/>
            <a:ext cx="594005" cy="594005"/>
          </a:xfrm>
          <a:prstGeom prst="rect">
            <a:avLst/>
          </a:prstGeom>
        </p:spPr>
      </p:pic>
    </p:spTree>
    <p:extLst>
      <p:ext uri="{BB962C8B-B14F-4D97-AF65-F5344CB8AC3E}">
        <p14:creationId xmlns:p14="http://schemas.microsoft.com/office/powerpoint/2010/main" val="2888388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5468"/>
            <a:lum/>
          </a:blip>
          <a:srcRect/>
          <a:stretch>
            <a:fillRect/>
          </a:stretch>
        </a:blipFill>
        <a:effectLst/>
      </p:bgPr>
    </p:bg>
    <p:spTree>
      <p:nvGrpSpPr>
        <p:cNvPr id="1" name="">
          <a:extLst>
            <a:ext uri="{FF2B5EF4-FFF2-40B4-BE49-F238E27FC236}">
              <a16:creationId xmlns:a16="http://schemas.microsoft.com/office/drawing/2014/main" id="{AE2FBE07-240B-6CFA-AB77-F40369ACA1EA}"/>
            </a:ext>
          </a:extLst>
        </p:cNvPr>
        <p:cNvGrpSpPr/>
        <p:nvPr/>
      </p:nvGrpSpPr>
      <p:grpSpPr>
        <a:xfrm>
          <a:off x="0" y="0"/>
          <a:ext cx="0" cy="0"/>
          <a:chOff x="0" y="0"/>
          <a:chExt cx="0" cy="0"/>
        </a:xfrm>
      </p:grpSpPr>
      <p:sp>
        <p:nvSpPr>
          <p:cNvPr id="24" name="Rectangle 23">
            <a:extLst>
              <a:ext uri="{FF2B5EF4-FFF2-40B4-BE49-F238E27FC236}">
                <a16:creationId xmlns:a16="http://schemas.microsoft.com/office/drawing/2014/main" id="{2E145348-F79B-89DE-0B76-C61C709DC0C8}"/>
              </a:ext>
            </a:extLst>
          </p:cNvPr>
          <p:cNvSpPr/>
          <p:nvPr/>
        </p:nvSpPr>
        <p:spPr>
          <a:xfrm>
            <a:off x="14712" y="9423"/>
            <a:ext cx="3632654"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E42BDE8A-9EF0-2592-295F-D6BF342C04A7}"/>
              </a:ext>
            </a:extLst>
          </p:cNvPr>
          <p:cNvSpPr/>
          <p:nvPr/>
        </p:nvSpPr>
        <p:spPr>
          <a:xfrm>
            <a:off x="-126556" y="6858000"/>
            <a:ext cx="12188952" cy="10914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ounded Rectangle 14">
            <a:extLst>
              <a:ext uri="{FF2B5EF4-FFF2-40B4-BE49-F238E27FC236}">
                <a16:creationId xmlns:a16="http://schemas.microsoft.com/office/drawing/2014/main" id="{4936D97C-31BE-91F3-904B-CAF84811D707}"/>
              </a:ext>
            </a:extLst>
          </p:cNvPr>
          <p:cNvSpPr/>
          <p:nvPr/>
        </p:nvSpPr>
        <p:spPr>
          <a:xfrm rot="2014477">
            <a:off x="3478461" y="9949186"/>
            <a:ext cx="4454845" cy="2056291"/>
          </a:xfrm>
          <a:prstGeom prst="roundRect">
            <a:avLst>
              <a:gd name="adj" fmla="val 50000"/>
            </a:avLst>
          </a:prstGeom>
          <a:solidFill>
            <a:srgbClr val="92D050">
              <a:alpha val="1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a:extLst>
              <a:ext uri="{FF2B5EF4-FFF2-40B4-BE49-F238E27FC236}">
                <a16:creationId xmlns:a16="http://schemas.microsoft.com/office/drawing/2014/main" id="{EA41EDE1-DEAA-5EF7-287D-BC9A5E06EB65}"/>
              </a:ext>
            </a:extLst>
          </p:cNvPr>
          <p:cNvSpPr/>
          <p:nvPr/>
        </p:nvSpPr>
        <p:spPr>
          <a:xfrm rot="2014477">
            <a:off x="2561767" y="14226250"/>
            <a:ext cx="4454845" cy="2056291"/>
          </a:xfrm>
          <a:prstGeom prst="roundRect">
            <a:avLst>
              <a:gd name="adj" fmla="val 50000"/>
            </a:avLst>
          </a:prstGeom>
          <a:solidFill>
            <a:srgbClr val="92D050">
              <a:alpha val="40589"/>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A2C8F496-4E77-868C-0B36-DC88D617866D}"/>
              </a:ext>
            </a:extLst>
          </p:cNvPr>
          <p:cNvSpPr/>
          <p:nvPr/>
        </p:nvSpPr>
        <p:spPr>
          <a:xfrm rot="2014477">
            <a:off x="6630038" y="14274545"/>
            <a:ext cx="4454846" cy="2056291"/>
          </a:xfrm>
          <a:prstGeom prst="roundRect">
            <a:avLst>
              <a:gd name="adj" fmla="val 50000"/>
            </a:avLst>
          </a:prstGeom>
          <a:solidFill>
            <a:srgbClr val="92D050">
              <a:alpha val="1805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BC4D7B6E-CE03-6C0E-6442-DB1D1C690499}"/>
              </a:ext>
            </a:extLst>
          </p:cNvPr>
          <p:cNvSpPr/>
          <p:nvPr/>
        </p:nvSpPr>
        <p:spPr>
          <a:xfrm>
            <a:off x="-1" y="6587443"/>
            <a:ext cx="12188952" cy="1654568"/>
          </a:xfrm>
          <a:prstGeom prst="rect">
            <a:avLst/>
          </a:prstGeom>
          <a:solidFill>
            <a:schemeClr val="dk1">
              <a:alpha val="7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30DBCBD-DC8E-8480-957E-36A853C4AD6C}"/>
              </a:ext>
            </a:extLst>
          </p:cNvPr>
          <p:cNvSpPr/>
          <p:nvPr/>
        </p:nvSpPr>
        <p:spPr>
          <a:xfrm>
            <a:off x="3645841" y="0"/>
            <a:ext cx="8543110"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92" name="Picture 91" descr="A lion in the wild&#10;&#10;AI-generated content may be incorrect.">
            <a:extLst>
              <a:ext uri="{FF2B5EF4-FFF2-40B4-BE49-F238E27FC236}">
                <a16:creationId xmlns:a16="http://schemas.microsoft.com/office/drawing/2014/main" id="{40848AB3-A66E-3FAE-1496-EF845710563D}"/>
              </a:ext>
            </a:extLst>
          </p:cNvPr>
          <p:cNvPicPr>
            <a:picLocks noChangeAspect="1"/>
          </p:cNvPicPr>
          <p:nvPr/>
        </p:nvPicPr>
        <p:blipFill rotWithShape="1">
          <a:blip r:embed="rId4">
            <a:extLst>
              <a:ext uri="{28A0092B-C50C-407E-A947-70E740481C1C}">
                <a14:useLocalDpi xmlns:a14="http://schemas.microsoft.com/office/drawing/2010/main" val="0"/>
              </a:ext>
            </a:extLst>
          </a:blip>
          <a:srcRect t="76672" r="989"/>
          <a:stretch>
            <a:fillRect/>
          </a:stretch>
        </p:blipFill>
        <p:spPr bwMode="auto">
          <a:xfrm>
            <a:off x="0" y="6578818"/>
            <a:ext cx="12188952" cy="1912212"/>
          </a:xfrm>
          <a:prstGeom prst="doubleWave">
            <a:avLst/>
          </a:prstGeom>
          <a:ln>
            <a:noFill/>
          </a:ln>
          <a:extLst>
            <a:ext uri="{53640926-AAD7-44D8-BBD7-CCE9431645EC}">
              <a14:shadowObscured xmlns:a14="http://schemas.microsoft.com/office/drawing/2010/main"/>
            </a:ext>
          </a:extLst>
        </p:spPr>
      </p:pic>
      <p:sp>
        <p:nvSpPr>
          <p:cNvPr id="91" name="Rounded Rectangle 90">
            <a:extLst>
              <a:ext uri="{FF2B5EF4-FFF2-40B4-BE49-F238E27FC236}">
                <a16:creationId xmlns:a16="http://schemas.microsoft.com/office/drawing/2014/main" id="{4CB302AF-9C57-F88D-1CD6-D57AE7CAFF79}"/>
              </a:ext>
            </a:extLst>
          </p:cNvPr>
          <p:cNvSpPr/>
          <p:nvPr/>
        </p:nvSpPr>
        <p:spPr>
          <a:xfrm>
            <a:off x="946680" y="2514787"/>
            <a:ext cx="10543594" cy="1636291"/>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40E1-F1E1-2F70-D96A-03E822072B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5">
            <a:extLst>
              <a:ext uri="{FF2B5EF4-FFF2-40B4-BE49-F238E27FC236}">
                <a16:creationId xmlns:a16="http://schemas.microsoft.com/office/drawing/2014/main" id="{804C08D8-FB96-2ECE-6AD6-49CC19E1E365}"/>
              </a:ext>
            </a:extLst>
          </p:cNvPr>
          <p:cNvSpPr txBox="1"/>
          <p:nvPr/>
        </p:nvSpPr>
        <p:spPr>
          <a:xfrm>
            <a:off x="3475973" y="2802095"/>
            <a:ext cx="6381062" cy="1015663"/>
          </a:xfrm>
          <a:prstGeom prst="rect">
            <a:avLst/>
          </a:prstGeom>
          <a:noFill/>
        </p:spPr>
        <p:txBody>
          <a:bodyPr wrap="square" rtlCol="0">
            <a:spAutoFit/>
          </a:bodyPr>
          <a:lstStyle/>
          <a:p>
            <a:pPr>
              <a:spcAft>
                <a:spcPts val="600"/>
              </a:spcAft>
            </a:pPr>
            <a:r>
              <a:rPr lang="en-US" sz="6000" b="1">
                <a:solidFill>
                  <a:schemeClr val="bg1"/>
                </a:solidFill>
                <a:latin typeface=""/>
              </a:rPr>
              <a:t>Visit us </a:t>
            </a:r>
            <a:r>
              <a:rPr lang="en-US" sz="6000">
                <a:solidFill>
                  <a:srgbClr val="92D050"/>
                </a:solidFill>
                <a:latin typeface=""/>
              </a:rPr>
              <a:t>Today...</a:t>
            </a:r>
          </a:p>
        </p:txBody>
      </p:sp>
      <p:pic>
        <p:nvPicPr>
          <p:cNvPr id="18" name="Graphic 17" descr="Hamburger Menu Icon with solid fill">
            <a:extLst>
              <a:ext uri="{FF2B5EF4-FFF2-40B4-BE49-F238E27FC236}">
                <a16:creationId xmlns:a16="http://schemas.microsoft.com/office/drawing/2014/main" id="{C75AAF3B-CB96-39A5-C37D-5C82DC16DEA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6762" y="154235"/>
            <a:ext cx="453623" cy="453623"/>
          </a:xfrm>
          <a:prstGeom prst="rect">
            <a:avLst/>
          </a:prstGeom>
        </p:spPr>
      </p:pic>
      <p:sp>
        <p:nvSpPr>
          <p:cNvPr id="32" name="Rounded Rectangle 31">
            <a:extLst>
              <a:ext uri="{FF2B5EF4-FFF2-40B4-BE49-F238E27FC236}">
                <a16:creationId xmlns:a16="http://schemas.microsoft.com/office/drawing/2014/main" id="{0AB2FFC2-D169-E429-ABF1-DFF90CC4953C}"/>
              </a:ext>
            </a:extLst>
          </p:cNvPr>
          <p:cNvSpPr/>
          <p:nvPr/>
        </p:nvSpPr>
        <p:spPr>
          <a:xfrm>
            <a:off x="8622781" y="15930693"/>
            <a:ext cx="3098159" cy="900809"/>
          </a:xfrm>
          <a:prstGeom prst="roundRect">
            <a:avLst>
              <a:gd name="adj" fmla="val 43064"/>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I’m ready to Tour.</a:t>
            </a:r>
          </a:p>
        </p:txBody>
      </p:sp>
      <p:sp>
        <p:nvSpPr>
          <p:cNvPr id="39" name="Rectangle 38">
            <a:extLst>
              <a:ext uri="{FF2B5EF4-FFF2-40B4-BE49-F238E27FC236}">
                <a16:creationId xmlns:a16="http://schemas.microsoft.com/office/drawing/2014/main" id="{D78908D7-91BC-980E-BD6B-1B18C03E7E4F}"/>
              </a:ext>
            </a:extLst>
          </p:cNvPr>
          <p:cNvSpPr/>
          <p:nvPr/>
        </p:nvSpPr>
        <p:spPr>
          <a:xfrm>
            <a:off x="8451649" y="6034269"/>
            <a:ext cx="2825394" cy="251716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E95D242-DBE3-FFB0-EA46-1E06A14728C9}"/>
              </a:ext>
            </a:extLst>
          </p:cNvPr>
          <p:cNvSpPr/>
          <p:nvPr/>
        </p:nvSpPr>
        <p:spPr>
          <a:xfrm>
            <a:off x="4807305" y="6006830"/>
            <a:ext cx="2825394" cy="251716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Animals to see at safari</a:t>
            </a:r>
          </a:p>
        </p:txBody>
      </p:sp>
      <p:sp>
        <p:nvSpPr>
          <p:cNvPr id="66" name="Rectangle 65">
            <a:extLst>
              <a:ext uri="{FF2B5EF4-FFF2-40B4-BE49-F238E27FC236}">
                <a16:creationId xmlns:a16="http://schemas.microsoft.com/office/drawing/2014/main" id="{4FD676A7-4640-52FB-56C0-9633A4C53E6E}"/>
              </a:ext>
            </a:extLst>
          </p:cNvPr>
          <p:cNvSpPr/>
          <p:nvPr/>
        </p:nvSpPr>
        <p:spPr>
          <a:xfrm>
            <a:off x="10329941"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M.Juniour</a:t>
            </a:r>
          </a:p>
        </p:txBody>
      </p:sp>
      <p:sp>
        <p:nvSpPr>
          <p:cNvPr id="67" name="Rectangle 66">
            <a:extLst>
              <a:ext uri="{FF2B5EF4-FFF2-40B4-BE49-F238E27FC236}">
                <a16:creationId xmlns:a16="http://schemas.microsoft.com/office/drawing/2014/main" id="{00551F3E-DDA9-7444-3BEC-B10D9EB377E9}"/>
              </a:ext>
            </a:extLst>
          </p:cNvPr>
          <p:cNvSpPr/>
          <p:nvPr/>
        </p:nvSpPr>
        <p:spPr>
          <a:xfrm>
            <a:off x="8130285" y="58184"/>
            <a:ext cx="2159319" cy="622558"/>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Make a quick booking</a:t>
            </a:r>
          </a:p>
        </p:txBody>
      </p:sp>
      <p:grpSp>
        <p:nvGrpSpPr>
          <p:cNvPr id="69" name="Group 68">
            <a:extLst>
              <a:ext uri="{FF2B5EF4-FFF2-40B4-BE49-F238E27FC236}">
                <a16:creationId xmlns:a16="http://schemas.microsoft.com/office/drawing/2014/main" id="{266ECB60-8B4A-EC9C-F4D4-591E873C1563}"/>
              </a:ext>
            </a:extLst>
          </p:cNvPr>
          <p:cNvGrpSpPr/>
          <p:nvPr/>
        </p:nvGrpSpPr>
        <p:grpSpPr>
          <a:xfrm>
            <a:off x="3763551" y="154235"/>
            <a:ext cx="4326397" cy="492684"/>
            <a:chOff x="4151758" y="351306"/>
            <a:chExt cx="4326397" cy="492684"/>
          </a:xfrm>
        </p:grpSpPr>
        <p:sp>
          <p:nvSpPr>
            <p:cNvPr id="54" name="Rectangle 53">
              <a:extLst>
                <a:ext uri="{FF2B5EF4-FFF2-40B4-BE49-F238E27FC236}">
                  <a16:creationId xmlns:a16="http://schemas.microsoft.com/office/drawing/2014/main" id="{D973E2C1-2D33-8F13-684E-BE5FA147E8C6}"/>
                </a:ext>
              </a:extLst>
            </p:cNvPr>
            <p:cNvSpPr/>
            <p:nvPr/>
          </p:nvSpPr>
          <p:spPr>
            <a:xfrm>
              <a:off x="4151758" y="351306"/>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3" name="Graphic 52" descr="Magnifying glass outline">
              <a:extLst>
                <a:ext uri="{FF2B5EF4-FFF2-40B4-BE49-F238E27FC236}">
                  <a16:creationId xmlns:a16="http://schemas.microsoft.com/office/drawing/2014/main" id="{EBF6FB38-B31E-9F36-6DDD-6145162AE1B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97871" y="439720"/>
              <a:ext cx="308564" cy="308564"/>
            </a:xfrm>
            <a:prstGeom prst="rect">
              <a:avLst/>
            </a:prstGeom>
          </p:spPr>
        </p:pic>
        <p:sp>
          <p:nvSpPr>
            <p:cNvPr id="68" name="TextBox 67">
              <a:extLst>
                <a:ext uri="{FF2B5EF4-FFF2-40B4-BE49-F238E27FC236}">
                  <a16:creationId xmlns:a16="http://schemas.microsoft.com/office/drawing/2014/main" id="{82296276-3519-11F4-F4CF-6BD6437CC6BC}"/>
                </a:ext>
              </a:extLst>
            </p:cNvPr>
            <p:cNvSpPr txBox="1"/>
            <p:nvPr/>
          </p:nvSpPr>
          <p:spPr>
            <a:xfrm>
              <a:off x="4665904" y="470891"/>
              <a:ext cx="2114681" cy="246221"/>
            </a:xfrm>
            <a:prstGeom prst="rect">
              <a:avLst/>
            </a:prstGeom>
            <a:noFill/>
          </p:spPr>
          <p:txBody>
            <a:bodyPr wrap="none" rtlCol="0">
              <a:spAutoFit/>
            </a:bodyPr>
            <a:lstStyle/>
            <a:p>
              <a:r>
                <a:rPr lang="en-US" sz="1000">
                  <a:solidFill>
                    <a:schemeClr val="bg1">
                      <a:alpha val="61794"/>
                    </a:schemeClr>
                  </a:solidFill>
                </a:rPr>
                <a:t>Having trouble finding something…</a:t>
              </a:r>
            </a:p>
          </p:txBody>
        </p:sp>
      </p:grpSp>
      <p:grpSp>
        <p:nvGrpSpPr>
          <p:cNvPr id="28" name="Group 27">
            <a:extLst>
              <a:ext uri="{FF2B5EF4-FFF2-40B4-BE49-F238E27FC236}">
                <a16:creationId xmlns:a16="http://schemas.microsoft.com/office/drawing/2014/main" id="{2E71674B-B22E-2A97-CDC4-12C742D57315}"/>
              </a:ext>
            </a:extLst>
          </p:cNvPr>
          <p:cNvGrpSpPr/>
          <p:nvPr/>
        </p:nvGrpSpPr>
        <p:grpSpPr>
          <a:xfrm>
            <a:off x="1986085" y="4343418"/>
            <a:ext cx="9142218" cy="881262"/>
            <a:chOff x="1986085" y="4204374"/>
            <a:chExt cx="9142218" cy="881262"/>
          </a:xfrm>
        </p:grpSpPr>
        <p:sp>
          <p:nvSpPr>
            <p:cNvPr id="97" name="Rounded Rectangle 96">
              <a:extLst>
                <a:ext uri="{FF2B5EF4-FFF2-40B4-BE49-F238E27FC236}">
                  <a16:creationId xmlns:a16="http://schemas.microsoft.com/office/drawing/2014/main" id="{D052588C-AD5B-7B0E-3730-66D47B8E34C5}"/>
                </a:ext>
              </a:extLst>
            </p:cNvPr>
            <p:cNvSpPr/>
            <p:nvPr/>
          </p:nvSpPr>
          <p:spPr>
            <a:xfrm>
              <a:off x="1986085" y="4204374"/>
              <a:ext cx="8893950" cy="881262"/>
            </a:xfrm>
            <a:prstGeom prst="roundRect">
              <a:avLst>
                <a:gd name="adj" fmla="val 29725"/>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21BCC999-D6B8-35DC-B853-91E1A029D542}"/>
                </a:ext>
              </a:extLst>
            </p:cNvPr>
            <p:cNvSpPr txBox="1"/>
            <p:nvPr/>
          </p:nvSpPr>
          <p:spPr>
            <a:xfrm>
              <a:off x="2234353" y="4365710"/>
              <a:ext cx="8893950" cy="461665"/>
            </a:xfrm>
            <a:prstGeom prst="rect">
              <a:avLst/>
            </a:prstGeom>
            <a:noFill/>
          </p:spPr>
          <p:txBody>
            <a:bodyPr wrap="square" rtlCol="0">
              <a:spAutoFit/>
            </a:bodyPr>
            <a:lstStyle/>
            <a:p>
              <a:pPr>
                <a:spcAft>
                  <a:spcPts val="600"/>
                </a:spcAft>
              </a:pPr>
              <a:r>
                <a:rPr lang="en-US" sz="2000" b="1" dirty="0">
                  <a:solidFill>
                    <a:schemeClr val="bg1"/>
                  </a:solidFill>
                  <a:latin typeface=""/>
                </a:rPr>
                <a:t>...and get a </a:t>
              </a:r>
              <a:r>
                <a:rPr lang="en-US" sz="2400" b="1" dirty="0">
                  <a:solidFill>
                    <a:schemeClr val="bg1"/>
                  </a:solidFill>
                  <a:latin typeface=""/>
                </a:rPr>
                <a:t>chance</a:t>
              </a:r>
              <a:r>
                <a:rPr lang="en-US" sz="2000" b="1" dirty="0">
                  <a:solidFill>
                    <a:schemeClr val="bg1"/>
                  </a:solidFill>
                  <a:latin typeface=""/>
                </a:rPr>
                <a:t> to </a:t>
              </a:r>
              <a:r>
                <a:rPr lang="en-US" sz="2000" b="1" dirty="0">
                  <a:solidFill>
                    <a:srgbClr val="FFC000"/>
                  </a:solidFill>
                  <a:latin typeface=""/>
                </a:rPr>
                <a:t>get 50% off</a:t>
              </a:r>
              <a:r>
                <a:rPr lang="en-US" sz="2000" b="1" dirty="0">
                  <a:solidFill>
                    <a:schemeClr val="bg1"/>
                  </a:solidFill>
                  <a:latin typeface=""/>
                </a:rPr>
                <a:t> your safari </a:t>
              </a:r>
              <a:r>
                <a:rPr lang="en-US" sz="2000" b="1" u="sng" dirty="0">
                  <a:solidFill>
                    <a:schemeClr val="bg1"/>
                  </a:solidFill>
                  <a:latin typeface=""/>
                </a:rPr>
                <a:t>tickets</a:t>
              </a:r>
              <a:r>
                <a:rPr lang="en-US" sz="2000" b="1" dirty="0">
                  <a:solidFill>
                    <a:schemeClr val="bg1"/>
                  </a:solidFill>
                  <a:latin typeface=""/>
                </a:rPr>
                <a:t> on first </a:t>
              </a:r>
              <a:r>
                <a:rPr lang="en-US" sz="2000" b="1" u="sng" dirty="0">
                  <a:solidFill>
                    <a:schemeClr val="bg1"/>
                  </a:solidFill>
                  <a:latin typeface=""/>
                </a:rPr>
                <a:t>booking</a:t>
              </a:r>
            </a:p>
          </p:txBody>
        </p:sp>
      </p:grpSp>
      <p:sp>
        <p:nvSpPr>
          <p:cNvPr id="72" name="TextBox 71">
            <a:extLst>
              <a:ext uri="{FF2B5EF4-FFF2-40B4-BE49-F238E27FC236}">
                <a16:creationId xmlns:a16="http://schemas.microsoft.com/office/drawing/2014/main" id="{12CD1E1E-167C-E7A5-E979-C315A06E24D8}"/>
              </a:ext>
            </a:extLst>
          </p:cNvPr>
          <p:cNvSpPr txBox="1"/>
          <p:nvPr/>
        </p:nvSpPr>
        <p:spPr>
          <a:xfrm>
            <a:off x="581578" y="8802158"/>
            <a:ext cx="4491233" cy="707886"/>
          </a:xfrm>
          <a:prstGeom prst="rect">
            <a:avLst/>
          </a:prstGeom>
          <a:noFill/>
        </p:spPr>
        <p:txBody>
          <a:bodyPr wrap="square" rtlCol="0">
            <a:spAutoFit/>
          </a:bodyPr>
          <a:lstStyle/>
          <a:p>
            <a:pPr>
              <a:spcAft>
                <a:spcPts val="600"/>
              </a:spcAft>
            </a:pPr>
            <a:r>
              <a:rPr lang="en-US" sz="4000" u="sng">
                <a:solidFill>
                  <a:schemeClr val="tx1">
                    <a:lumMod val="65000"/>
                    <a:lumOff val="35000"/>
                  </a:schemeClr>
                </a:solidFill>
                <a:latin typeface=""/>
              </a:rPr>
              <a:t>Your First Time</a:t>
            </a:r>
          </a:p>
        </p:txBody>
      </p:sp>
      <p:sp>
        <p:nvSpPr>
          <p:cNvPr id="73" name="TextBox 72">
            <a:extLst>
              <a:ext uri="{FF2B5EF4-FFF2-40B4-BE49-F238E27FC236}">
                <a16:creationId xmlns:a16="http://schemas.microsoft.com/office/drawing/2014/main" id="{C3FDA02E-1BBD-1F71-EFDE-C8BB1324EFE8}"/>
              </a:ext>
            </a:extLst>
          </p:cNvPr>
          <p:cNvSpPr txBox="1"/>
          <p:nvPr/>
        </p:nvSpPr>
        <p:spPr>
          <a:xfrm>
            <a:off x="581579" y="9613102"/>
            <a:ext cx="5270581" cy="1754326"/>
          </a:xfrm>
          <a:prstGeom prst="rect">
            <a:avLst/>
          </a:prstGeom>
          <a:noFill/>
        </p:spPr>
        <p:txBody>
          <a:bodyPr wrap="square" rtlCol="0">
            <a:spAutoFit/>
          </a:bodyPr>
          <a:lstStyle/>
          <a:p>
            <a:pPr algn="just"/>
            <a:r>
              <a:rPr lang="en-GB" dirty="0"/>
              <a:t>Sections should clearly be separated by lines or page breaks followed by relevant headings, giving space to read and distinguish content. Sections should clearly be separated by lines or page breaks followed by relevant headings, giving space to read and distinguish content. </a:t>
            </a:r>
          </a:p>
        </p:txBody>
      </p:sp>
      <p:sp>
        <p:nvSpPr>
          <p:cNvPr id="74" name="TextBox 73">
            <a:extLst>
              <a:ext uri="{FF2B5EF4-FFF2-40B4-BE49-F238E27FC236}">
                <a16:creationId xmlns:a16="http://schemas.microsoft.com/office/drawing/2014/main" id="{38833FBA-7042-1906-EC24-8B1F16BF210F}"/>
              </a:ext>
            </a:extLst>
          </p:cNvPr>
          <p:cNvSpPr txBox="1"/>
          <p:nvPr/>
        </p:nvSpPr>
        <p:spPr>
          <a:xfrm>
            <a:off x="581578" y="14562318"/>
            <a:ext cx="5320022" cy="923330"/>
          </a:xfrm>
          <a:prstGeom prst="rect">
            <a:avLst/>
          </a:prstGeom>
          <a:noFill/>
        </p:spPr>
        <p:txBody>
          <a:bodyPr wrap="square" rtlCol="0">
            <a:spAutoFit/>
          </a:bodyPr>
          <a:lstStyle/>
          <a:p>
            <a:pPr algn="just"/>
            <a:r>
              <a:rPr lang="en-GB"/>
              <a:t>Sections should clearly be separated by lines or page breaks followed by relevant headings, giving space to read and distinguish content.</a:t>
            </a:r>
          </a:p>
        </p:txBody>
      </p:sp>
      <p:grpSp>
        <p:nvGrpSpPr>
          <p:cNvPr id="94" name="Group 93">
            <a:extLst>
              <a:ext uri="{FF2B5EF4-FFF2-40B4-BE49-F238E27FC236}">
                <a16:creationId xmlns:a16="http://schemas.microsoft.com/office/drawing/2014/main" id="{506063BF-B2CA-A98F-470D-117DAE8D805C}"/>
              </a:ext>
            </a:extLst>
          </p:cNvPr>
          <p:cNvGrpSpPr/>
          <p:nvPr/>
        </p:nvGrpSpPr>
        <p:grpSpPr>
          <a:xfrm>
            <a:off x="6606250" y="8912672"/>
            <a:ext cx="5257324" cy="8120223"/>
            <a:chOff x="6606250" y="7013096"/>
            <a:chExt cx="5257324" cy="8120223"/>
          </a:xfrm>
        </p:grpSpPr>
        <p:sp>
          <p:nvSpPr>
            <p:cNvPr id="84" name="Rectangle 83">
              <a:extLst>
                <a:ext uri="{FF2B5EF4-FFF2-40B4-BE49-F238E27FC236}">
                  <a16:creationId xmlns:a16="http://schemas.microsoft.com/office/drawing/2014/main" id="{C1D6AFD5-4A48-B4D6-2B8D-57B72756078A}"/>
                </a:ext>
              </a:extLst>
            </p:cNvPr>
            <p:cNvSpPr/>
            <p:nvPr/>
          </p:nvSpPr>
          <p:spPr>
            <a:xfrm>
              <a:off x="8496607" y="13860259"/>
              <a:ext cx="332048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Group 92">
              <a:extLst>
                <a:ext uri="{FF2B5EF4-FFF2-40B4-BE49-F238E27FC236}">
                  <a16:creationId xmlns:a16="http://schemas.microsoft.com/office/drawing/2014/main" id="{6BD9105C-5930-31FC-06B1-C7FBF75C0A05}"/>
                </a:ext>
              </a:extLst>
            </p:cNvPr>
            <p:cNvGrpSpPr/>
            <p:nvPr/>
          </p:nvGrpSpPr>
          <p:grpSpPr>
            <a:xfrm>
              <a:off x="6606250" y="7013096"/>
              <a:ext cx="5257324" cy="8120223"/>
              <a:chOff x="6606250" y="7013096"/>
              <a:chExt cx="5257324" cy="8120223"/>
            </a:xfrm>
          </p:grpSpPr>
          <p:sp>
            <p:nvSpPr>
              <p:cNvPr id="79" name="Rectangle 78">
                <a:extLst>
                  <a:ext uri="{FF2B5EF4-FFF2-40B4-BE49-F238E27FC236}">
                    <a16:creationId xmlns:a16="http://schemas.microsoft.com/office/drawing/2014/main" id="{BBEE0C41-8A5B-B514-8050-451DCAD6B288}"/>
                  </a:ext>
                </a:extLst>
              </p:cNvPr>
              <p:cNvSpPr/>
              <p:nvPr/>
            </p:nvSpPr>
            <p:spPr>
              <a:xfrm flipV="1">
                <a:off x="6606250" y="7013096"/>
                <a:ext cx="5257324"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FC864AD5-C70F-70C4-B20B-CD7C582533B6}"/>
                  </a:ext>
                </a:extLst>
              </p:cNvPr>
              <p:cNvSpPr/>
              <p:nvPr/>
            </p:nvSpPr>
            <p:spPr>
              <a:xfrm rot="5400000" flipV="1">
                <a:off x="7780604" y="11050348"/>
                <a:ext cx="812022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3B84C25D-A01A-0D3E-072E-F1D1ED4F7FED}"/>
                  </a:ext>
                </a:extLst>
              </p:cNvPr>
              <p:cNvSpPr/>
              <p:nvPr/>
            </p:nvSpPr>
            <p:spPr>
              <a:xfrm flipV="1">
                <a:off x="9917723" y="8783536"/>
                <a:ext cx="190013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B03E2A84-9999-7BEA-0FC9-6C8DF3E5BD05}"/>
                  </a:ext>
                </a:extLst>
              </p:cNvPr>
              <p:cNvSpPr/>
              <p:nvPr/>
            </p:nvSpPr>
            <p:spPr>
              <a:xfrm>
                <a:off x="8497369" y="10462542"/>
                <a:ext cx="3320486"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58E9DA63-0654-786D-1299-8D189E935D28}"/>
                  </a:ext>
                </a:extLst>
              </p:cNvPr>
              <p:cNvSpPr/>
              <p:nvPr/>
            </p:nvSpPr>
            <p:spPr>
              <a:xfrm flipV="1">
                <a:off x="9935181" y="15087600"/>
                <a:ext cx="1900132" cy="45719"/>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86" name="TextBox 85">
            <a:extLst>
              <a:ext uri="{FF2B5EF4-FFF2-40B4-BE49-F238E27FC236}">
                <a16:creationId xmlns:a16="http://schemas.microsoft.com/office/drawing/2014/main" id="{82AC02D3-2E42-23EC-9BB9-90C03B30BD61}"/>
              </a:ext>
            </a:extLst>
          </p:cNvPr>
          <p:cNvSpPr txBox="1"/>
          <p:nvPr/>
        </p:nvSpPr>
        <p:spPr>
          <a:xfrm>
            <a:off x="8131809" y="9249947"/>
            <a:ext cx="2906558"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What if I want a school visit?</a:t>
            </a:r>
          </a:p>
        </p:txBody>
      </p:sp>
      <p:pic>
        <p:nvPicPr>
          <p:cNvPr id="88" name="Picture 87" descr="A koala sitting on a tree branch&#10;&#10;AI-generated content may be incorrect.">
            <a:extLst>
              <a:ext uri="{FF2B5EF4-FFF2-40B4-BE49-F238E27FC236}">
                <a16:creationId xmlns:a16="http://schemas.microsoft.com/office/drawing/2014/main" id="{C2DC081F-7500-0CAC-D9B9-AB056F83CF2A}"/>
              </a:ext>
            </a:extLst>
          </p:cNvPr>
          <p:cNvPicPr>
            <a:picLocks noChangeAspect="1"/>
          </p:cNvPicPr>
          <p:nvPr/>
        </p:nvPicPr>
        <p:blipFill>
          <a:blip r:embed="rId9"/>
          <a:srcRect l="25893" t="7609" r="33083" b="47420"/>
          <a:stretch>
            <a:fillRect/>
          </a:stretch>
        </p:blipFill>
        <p:spPr>
          <a:xfrm>
            <a:off x="7546802" y="9635315"/>
            <a:ext cx="444641" cy="426472"/>
          </a:xfrm>
          <a:prstGeom prst="ellipse">
            <a:avLst/>
          </a:prstGeom>
        </p:spPr>
      </p:pic>
      <p:sp>
        <p:nvSpPr>
          <p:cNvPr id="95" name="TextBox 94">
            <a:extLst>
              <a:ext uri="{FF2B5EF4-FFF2-40B4-BE49-F238E27FC236}">
                <a16:creationId xmlns:a16="http://schemas.microsoft.com/office/drawing/2014/main" id="{61AEE3E7-8DCE-AE81-92C3-6F4B8080B0B5}"/>
              </a:ext>
            </a:extLst>
          </p:cNvPr>
          <p:cNvSpPr txBox="1"/>
          <p:nvPr/>
        </p:nvSpPr>
        <p:spPr>
          <a:xfrm>
            <a:off x="8074725" y="9567090"/>
            <a:ext cx="3145234" cy="1200329"/>
          </a:xfrm>
          <a:prstGeom prst="rect">
            <a:avLst/>
          </a:prstGeom>
          <a:noFill/>
        </p:spPr>
        <p:txBody>
          <a:bodyPr wrap="square" rtlCol="0">
            <a:spAutoFit/>
          </a:bodyPr>
          <a:lstStyle/>
          <a:p>
            <a:r>
              <a:rPr lang="en-GB"/>
              <a:t>Sections should clearly be separated by lines or page breaks followed by relevant headings</a:t>
            </a:r>
            <a:endParaRPr lang="en-US"/>
          </a:p>
        </p:txBody>
      </p:sp>
      <p:sp>
        <p:nvSpPr>
          <p:cNvPr id="98" name="TextBox 97">
            <a:extLst>
              <a:ext uri="{FF2B5EF4-FFF2-40B4-BE49-F238E27FC236}">
                <a16:creationId xmlns:a16="http://schemas.microsoft.com/office/drawing/2014/main" id="{927DE90A-2211-BACC-4F7E-199CB88DF2F8}"/>
              </a:ext>
            </a:extLst>
          </p:cNvPr>
          <p:cNvSpPr txBox="1"/>
          <p:nvPr/>
        </p:nvSpPr>
        <p:spPr>
          <a:xfrm>
            <a:off x="8071732" y="10977744"/>
            <a:ext cx="2906558"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Are you on 3 visits?</a:t>
            </a:r>
          </a:p>
        </p:txBody>
      </p:sp>
      <p:pic>
        <p:nvPicPr>
          <p:cNvPr id="99" name="Picture 98" descr="A koala sitting on a tree branch&#10;&#10;AI-generated content may be incorrect.">
            <a:extLst>
              <a:ext uri="{FF2B5EF4-FFF2-40B4-BE49-F238E27FC236}">
                <a16:creationId xmlns:a16="http://schemas.microsoft.com/office/drawing/2014/main" id="{C36157D1-35E8-131D-F612-2823C3C9E7C3}"/>
              </a:ext>
            </a:extLst>
          </p:cNvPr>
          <p:cNvPicPr>
            <a:picLocks noChangeAspect="1"/>
          </p:cNvPicPr>
          <p:nvPr/>
        </p:nvPicPr>
        <p:blipFill>
          <a:blip r:embed="rId9"/>
          <a:srcRect l="25893" t="7609" r="33083" b="47420"/>
          <a:stretch>
            <a:fillRect/>
          </a:stretch>
        </p:blipFill>
        <p:spPr>
          <a:xfrm>
            <a:off x="7500823" y="11285745"/>
            <a:ext cx="444641" cy="426472"/>
          </a:xfrm>
          <a:prstGeom prst="ellipse">
            <a:avLst/>
          </a:prstGeom>
        </p:spPr>
      </p:pic>
      <p:sp>
        <p:nvSpPr>
          <p:cNvPr id="100" name="TextBox 99">
            <a:extLst>
              <a:ext uri="{FF2B5EF4-FFF2-40B4-BE49-F238E27FC236}">
                <a16:creationId xmlns:a16="http://schemas.microsoft.com/office/drawing/2014/main" id="{2CAD68B1-F037-6B5D-C421-297DE08A97D9}"/>
              </a:ext>
            </a:extLst>
          </p:cNvPr>
          <p:cNvSpPr txBox="1"/>
          <p:nvPr/>
        </p:nvSpPr>
        <p:spPr>
          <a:xfrm>
            <a:off x="8071732" y="11314635"/>
            <a:ext cx="3649208" cy="923330"/>
          </a:xfrm>
          <a:prstGeom prst="rect">
            <a:avLst/>
          </a:prstGeom>
          <a:noFill/>
        </p:spPr>
        <p:txBody>
          <a:bodyPr wrap="square" rtlCol="0">
            <a:spAutoFit/>
          </a:bodyPr>
          <a:lstStyle/>
          <a:p>
            <a:r>
              <a:rPr lang="en-GB"/>
              <a:t>Sections should clearly be separated by lines or page breaks followed by relevant headings</a:t>
            </a:r>
            <a:endParaRPr lang="en-US"/>
          </a:p>
        </p:txBody>
      </p:sp>
      <p:pic>
        <p:nvPicPr>
          <p:cNvPr id="107" name="Picture 106" descr="A lion in the wild&#10;&#10;AI-generated content may be incorrect.">
            <a:extLst>
              <a:ext uri="{FF2B5EF4-FFF2-40B4-BE49-F238E27FC236}">
                <a16:creationId xmlns:a16="http://schemas.microsoft.com/office/drawing/2014/main" id="{3D3CEEFC-EB94-BFF0-CCB7-3676A7728F93}"/>
              </a:ext>
            </a:extLst>
          </p:cNvPr>
          <p:cNvPicPr>
            <a:picLocks noChangeAspect="1"/>
          </p:cNvPicPr>
          <p:nvPr/>
        </p:nvPicPr>
        <p:blipFill>
          <a:blip r:embed="rId10"/>
          <a:stretch>
            <a:fillRect/>
          </a:stretch>
        </p:blipFill>
        <p:spPr>
          <a:xfrm>
            <a:off x="1162096" y="11685920"/>
            <a:ext cx="2346959" cy="1459222"/>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08" name="Picture 107" descr="A lion in the wild&#10;&#10;AI-generated content may be incorrect.">
            <a:extLst>
              <a:ext uri="{FF2B5EF4-FFF2-40B4-BE49-F238E27FC236}">
                <a16:creationId xmlns:a16="http://schemas.microsoft.com/office/drawing/2014/main" id="{F1D68768-D81B-9166-5DCD-450F7C9E22C7}"/>
              </a:ext>
            </a:extLst>
          </p:cNvPr>
          <p:cNvPicPr>
            <a:picLocks noChangeAspect="1"/>
          </p:cNvPicPr>
          <p:nvPr/>
        </p:nvPicPr>
        <p:blipFill>
          <a:blip r:embed="rId10"/>
          <a:stretch>
            <a:fillRect/>
          </a:stretch>
        </p:blipFill>
        <p:spPr>
          <a:xfrm>
            <a:off x="3332342" y="11882595"/>
            <a:ext cx="1503992" cy="935107"/>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09" name="Picture 108" descr="A lion in the wild&#10;&#10;AI-generated content may be incorrect.">
            <a:extLst>
              <a:ext uri="{FF2B5EF4-FFF2-40B4-BE49-F238E27FC236}">
                <a16:creationId xmlns:a16="http://schemas.microsoft.com/office/drawing/2014/main" id="{25999DDE-9030-30DF-BF2F-DDFDEF4EB018}"/>
              </a:ext>
            </a:extLst>
          </p:cNvPr>
          <p:cNvPicPr>
            <a:picLocks noChangeAspect="1"/>
          </p:cNvPicPr>
          <p:nvPr/>
        </p:nvPicPr>
        <p:blipFill>
          <a:blip r:embed="rId10"/>
          <a:stretch>
            <a:fillRect/>
          </a:stretch>
        </p:blipFill>
        <p:spPr>
          <a:xfrm>
            <a:off x="3555199" y="12715922"/>
            <a:ext cx="1503992" cy="935107"/>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110" name="Picture 109" descr="A lion in the wild&#10;&#10;AI-generated content may be incorrect.">
            <a:extLst>
              <a:ext uri="{FF2B5EF4-FFF2-40B4-BE49-F238E27FC236}">
                <a16:creationId xmlns:a16="http://schemas.microsoft.com/office/drawing/2014/main" id="{6000E47B-7F1E-D30E-CCC1-82AF800988CC}"/>
              </a:ext>
            </a:extLst>
          </p:cNvPr>
          <p:cNvPicPr>
            <a:picLocks noChangeAspect="1"/>
          </p:cNvPicPr>
          <p:nvPr/>
        </p:nvPicPr>
        <p:blipFill>
          <a:blip r:embed="rId10"/>
          <a:stretch>
            <a:fillRect/>
          </a:stretch>
        </p:blipFill>
        <p:spPr>
          <a:xfrm>
            <a:off x="1587536" y="12904145"/>
            <a:ext cx="1934220" cy="1202601"/>
          </a:xfrm>
          <a:prstGeom prst="rect">
            <a:avLst/>
          </a:prstGeom>
          <a:solidFill>
            <a:srgbClr val="000000">
              <a:shade val="95000"/>
            </a:srgbClr>
          </a:solidFill>
          <a:ln w="12700" cap="sq">
            <a:solidFill>
              <a:schemeClr val="bg1"/>
            </a:solidFill>
            <a:miter lim="800000"/>
          </a:ln>
          <a:effectLst>
            <a:outerShdw blurRad="254000" dist="190500" dir="2700000" sy="90000" algn="bl" rotWithShape="0">
              <a:srgbClr val="000000">
                <a:alpha val="40000"/>
              </a:srgbClr>
            </a:outerShdw>
          </a:effectLst>
        </p:spPr>
      </p:pic>
      <p:pic>
        <p:nvPicPr>
          <p:cNvPr id="2" name="Picture 1" descr="A leopard with a black background&#10;&#10;AI-generated content may be incorrect.">
            <a:extLst>
              <a:ext uri="{FF2B5EF4-FFF2-40B4-BE49-F238E27FC236}">
                <a16:creationId xmlns:a16="http://schemas.microsoft.com/office/drawing/2014/main" id="{F286C348-CEA0-B2D1-72A9-BA8DFA9E9FEA}"/>
              </a:ext>
            </a:extLst>
          </p:cNvPr>
          <p:cNvPicPr>
            <a:picLocks noChangeAspect="1"/>
          </p:cNvPicPr>
          <p:nvPr/>
        </p:nvPicPr>
        <p:blipFill>
          <a:blip r:embed="rId11"/>
          <a:stretch>
            <a:fillRect/>
          </a:stretch>
        </p:blipFill>
        <p:spPr>
          <a:xfrm>
            <a:off x="4805780" y="6001300"/>
            <a:ext cx="2825394" cy="1876568"/>
          </a:xfrm>
          <a:prstGeom prst="roundRect">
            <a:avLst>
              <a:gd name="adj" fmla="val 0"/>
            </a:avLst>
          </a:prstGeom>
        </p:spPr>
      </p:pic>
      <p:pic>
        <p:nvPicPr>
          <p:cNvPr id="26" name="Graphic 25">
            <a:extLst>
              <a:ext uri="{FF2B5EF4-FFF2-40B4-BE49-F238E27FC236}">
                <a16:creationId xmlns:a16="http://schemas.microsoft.com/office/drawing/2014/main" id="{EE4977E3-4E13-1DBA-2640-3282055E7C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63893" y="20709"/>
            <a:ext cx="1233016" cy="1233016"/>
          </a:xfrm>
          <a:prstGeom prst="rect">
            <a:avLst/>
          </a:prstGeom>
        </p:spPr>
      </p:pic>
      <p:sp>
        <p:nvSpPr>
          <p:cNvPr id="17" name="TextBox 16">
            <a:extLst>
              <a:ext uri="{FF2B5EF4-FFF2-40B4-BE49-F238E27FC236}">
                <a16:creationId xmlns:a16="http://schemas.microsoft.com/office/drawing/2014/main" id="{4815292C-AA39-2D6B-CC55-9342BA2CDE40}"/>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nvGrpSpPr>
          <p:cNvPr id="90" name="Group 89">
            <a:extLst>
              <a:ext uri="{FF2B5EF4-FFF2-40B4-BE49-F238E27FC236}">
                <a16:creationId xmlns:a16="http://schemas.microsoft.com/office/drawing/2014/main" id="{E2BB7449-6527-4EDB-A368-8C8B30C46B18}"/>
              </a:ext>
            </a:extLst>
          </p:cNvPr>
          <p:cNvGrpSpPr/>
          <p:nvPr/>
        </p:nvGrpSpPr>
        <p:grpSpPr>
          <a:xfrm>
            <a:off x="980018" y="6034269"/>
            <a:ext cx="2825394" cy="2517168"/>
            <a:chOff x="980018" y="4734923"/>
            <a:chExt cx="2825394" cy="2517168"/>
          </a:xfrm>
        </p:grpSpPr>
        <p:sp>
          <p:nvSpPr>
            <p:cNvPr id="38" name="Rectangle 37">
              <a:extLst>
                <a:ext uri="{FF2B5EF4-FFF2-40B4-BE49-F238E27FC236}">
                  <a16:creationId xmlns:a16="http://schemas.microsoft.com/office/drawing/2014/main" id="{401C8240-A08F-7148-5690-9BF98831061E}"/>
                </a:ext>
              </a:extLst>
            </p:cNvPr>
            <p:cNvSpPr/>
            <p:nvPr/>
          </p:nvSpPr>
          <p:spPr>
            <a:xfrm>
              <a:off x="980018" y="4734923"/>
              <a:ext cx="2825394" cy="251716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1D274CD-7743-BCA3-F250-D7A215D36033}"/>
                </a:ext>
              </a:extLst>
            </p:cNvPr>
            <p:cNvSpPr txBox="1"/>
            <p:nvPr/>
          </p:nvSpPr>
          <p:spPr>
            <a:xfrm>
              <a:off x="1064489" y="5077041"/>
              <a:ext cx="2656451" cy="1754326"/>
            </a:xfrm>
            <a:prstGeom prst="rect">
              <a:avLst/>
            </a:prstGeom>
            <a:noFill/>
          </p:spPr>
          <p:txBody>
            <a:bodyPr wrap="square" rtlCol="0">
              <a:spAutoFit/>
            </a:bodyPr>
            <a:lstStyle/>
            <a:p>
              <a:pPr algn="just"/>
              <a:r>
                <a:rPr lang="en-GB"/>
                <a:t>Sections should clearly be separated by lines or page breaks followed by relevant headings, giving space to read and distinguish content. </a:t>
              </a:r>
            </a:p>
          </p:txBody>
        </p:sp>
      </p:grpSp>
      <p:grpSp>
        <p:nvGrpSpPr>
          <p:cNvPr id="89" name="Group 88">
            <a:extLst>
              <a:ext uri="{FF2B5EF4-FFF2-40B4-BE49-F238E27FC236}">
                <a16:creationId xmlns:a16="http://schemas.microsoft.com/office/drawing/2014/main" id="{41C133C4-B46C-2B8E-1416-FBEA31A6036E}"/>
              </a:ext>
            </a:extLst>
          </p:cNvPr>
          <p:cNvGrpSpPr/>
          <p:nvPr/>
        </p:nvGrpSpPr>
        <p:grpSpPr>
          <a:xfrm>
            <a:off x="976970" y="6005801"/>
            <a:ext cx="2915377" cy="2587010"/>
            <a:chOff x="976970" y="4718891"/>
            <a:chExt cx="2915377" cy="2587010"/>
          </a:xfrm>
        </p:grpSpPr>
        <p:sp>
          <p:nvSpPr>
            <p:cNvPr id="22" name="Rectangle 21">
              <a:extLst>
                <a:ext uri="{FF2B5EF4-FFF2-40B4-BE49-F238E27FC236}">
                  <a16:creationId xmlns:a16="http://schemas.microsoft.com/office/drawing/2014/main" id="{12ECD0A1-B4C5-F921-BDAA-19CBAE79314E}"/>
                </a:ext>
              </a:extLst>
            </p:cNvPr>
            <p:cNvSpPr/>
            <p:nvPr/>
          </p:nvSpPr>
          <p:spPr>
            <a:xfrm>
              <a:off x="976970" y="4718891"/>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7" name="Group 76">
              <a:extLst>
                <a:ext uri="{FF2B5EF4-FFF2-40B4-BE49-F238E27FC236}">
                  <a16:creationId xmlns:a16="http://schemas.microsoft.com/office/drawing/2014/main" id="{27A3A583-F96F-BF5D-F345-DE04778C922F}"/>
                </a:ext>
              </a:extLst>
            </p:cNvPr>
            <p:cNvGrpSpPr/>
            <p:nvPr/>
          </p:nvGrpSpPr>
          <p:grpSpPr>
            <a:xfrm>
              <a:off x="1262314" y="5028005"/>
              <a:ext cx="2146522" cy="1432682"/>
              <a:chOff x="1262314" y="5028005"/>
              <a:chExt cx="2146522" cy="1432682"/>
            </a:xfrm>
          </p:grpSpPr>
          <p:sp>
            <p:nvSpPr>
              <p:cNvPr id="29" name="TextBox 28">
                <a:extLst>
                  <a:ext uri="{FF2B5EF4-FFF2-40B4-BE49-F238E27FC236}">
                    <a16:creationId xmlns:a16="http://schemas.microsoft.com/office/drawing/2014/main" id="{D1450ED3-173C-188E-211E-EF93F1DC01A2}"/>
                  </a:ext>
                </a:extLst>
              </p:cNvPr>
              <p:cNvSpPr txBox="1"/>
              <p:nvPr/>
            </p:nvSpPr>
            <p:spPr>
              <a:xfrm>
                <a:off x="1262314" y="6091355"/>
                <a:ext cx="2146522" cy="369332"/>
              </a:xfrm>
              <a:prstGeom prst="rect">
                <a:avLst/>
              </a:prstGeom>
              <a:noFill/>
            </p:spPr>
            <p:txBody>
              <a:bodyPr wrap="square">
                <a:spAutoFit/>
              </a:bodyPr>
              <a:lstStyle/>
              <a:p>
                <a:pPr>
                  <a:spcAft>
                    <a:spcPts val="600"/>
                  </a:spcAft>
                </a:pPr>
                <a:r>
                  <a:rPr lang="en-US" sz="1800" b="1" u="sng">
                    <a:solidFill>
                      <a:schemeClr val="bg1"/>
                    </a:solidFill>
                    <a:latin typeface=""/>
                  </a:rPr>
                  <a:t>Upcoming Events</a:t>
                </a:r>
              </a:p>
            </p:txBody>
          </p:sp>
          <p:pic>
            <p:nvPicPr>
              <p:cNvPr id="33" name="Graphic 32" descr="Right pointing backhand index outline">
                <a:extLst>
                  <a:ext uri="{FF2B5EF4-FFF2-40B4-BE49-F238E27FC236}">
                    <a16:creationId xmlns:a16="http://schemas.microsoft.com/office/drawing/2014/main" id="{8C2BC3CA-E311-403A-DDB0-662E59ABEEF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6200000">
                <a:off x="1775310" y="5028005"/>
                <a:ext cx="1042528" cy="1042528"/>
              </a:xfrm>
              <a:prstGeom prst="rect">
                <a:avLst/>
              </a:prstGeom>
            </p:spPr>
          </p:pic>
        </p:grpSp>
      </p:grpSp>
      <p:grpSp>
        <p:nvGrpSpPr>
          <p:cNvPr id="78" name="Group 77">
            <a:extLst>
              <a:ext uri="{FF2B5EF4-FFF2-40B4-BE49-F238E27FC236}">
                <a16:creationId xmlns:a16="http://schemas.microsoft.com/office/drawing/2014/main" id="{BB759967-8C1D-3AA1-C3FD-D76E9CDF7191}"/>
              </a:ext>
            </a:extLst>
          </p:cNvPr>
          <p:cNvGrpSpPr/>
          <p:nvPr/>
        </p:nvGrpSpPr>
        <p:grpSpPr>
          <a:xfrm>
            <a:off x="4763755" y="5999348"/>
            <a:ext cx="2915377" cy="2587010"/>
            <a:chOff x="4786553" y="4718891"/>
            <a:chExt cx="2915377" cy="2587010"/>
          </a:xfrm>
        </p:grpSpPr>
        <p:sp>
          <p:nvSpPr>
            <p:cNvPr id="34" name="Rectangle 33">
              <a:extLst>
                <a:ext uri="{FF2B5EF4-FFF2-40B4-BE49-F238E27FC236}">
                  <a16:creationId xmlns:a16="http://schemas.microsoft.com/office/drawing/2014/main" id="{49D5A8B8-5729-059D-3EA0-F49D82DA5D12}"/>
                </a:ext>
              </a:extLst>
            </p:cNvPr>
            <p:cNvSpPr/>
            <p:nvPr/>
          </p:nvSpPr>
          <p:spPr>
            <a:xfrm>
              <a:off x="4786553" y="4718891"/>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08917B7-32CA-C86F-2E89-4BDB994FAD91}"/>
                </a:ext>
              </a:extLst>
            </p:cNvPr>
            <p:cNvSpPr txBox="1"/>
            <p:nvPr/>
          </p:nvSpPr>
          <p:spPr>
            <a:xfrm>
              <a:off x="5504853" y="6138831"/>
              <a:ext cx="1720144" cy="369332"/>
            </a:xfrm>
            <a:prstGeom prst="rect">
              <a:avLst/>
            </a:prstGeom>
            <a:noFill/>
          </p:spPr>
          <p:txBody>
            <a:bodyPr wrap="square">
              <a:spAutoFit/>
            </a:bodyPr>
            <a:lstStyle/>
            <a:p>
              <a:pPr>
                <a:spcAft>
                  <a:spcPts val="600"/>
                </a:spcAft>
              </a:pPr>
              <a:r>
                <a:rPr lang="en-US" sz="1800" b="1" u="sng">
                  <a:solidFill>
                    <a:schemeClr val="bg1"/>
                  </a:solidFill>
                  <a:latin typeface=""/>
                </a:rPr>
                <a:t>Sites to see</a:t>
              </a:r>
            </a:p>
          </p:txBody>
        </p:sp>
        <p:pic>
          <p:nvPicPr>
            <p:cNvPr id="71" name="Graphic 70" descr="Marker with solid fill">
              <a:extLst>
                <a:ext uri="{FF2B5EF4-FFF2-40B4-BE49-F238E27FC236}">
                  <a16:creationId xmlns:a16="http://schemas.microsoft.com/office/drawing/2014/main" id="{1DCFE540-ED38-3392-9FF4-209F94748E3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97015" y="5104060"/>
              <a:ext cx="914400" cy="914400"/>
            </a:xfrm>
            <a:prstGeom prst="rect">
              <a:avLst/>
            </a:prstGeom>
          </p:spPr>
        </p:pic>
      </p:grpSp>
      <p:grpSp>
        <p:nvGrpSpPr>
          <p:cNvPr id="87" name="Group 86">
            <a:extLst>
              <a:ext uri="{FF2B5EF4-FFF2-40B4-BE49-F238E27FC236}">
                <a16:creationId xmlns:a16="http://schemas.microsoft.com/office/drawing/2014/main" id="{B6726868-B2E3-DCF9-AD79-F5B1503E8F59}"/>
              </a:ext>
            </a:extLst>
          </p:cNvPr>
          <p:cNvGrpSpPr/>
          <p:nvPr/>
        </p:nvGrpSpPr>
        <p:grpSpPr>
          <a:xfrm>
            <a:off x="8438647" y="6022122"/>
            <a:ext cx="2915377" cy="2587010"/>
            <a:chOff x="8438647" y="4735212"/>
            <a:chExt cx="2915377" cy="2587010"/>
          </a:xfrm>
        </p:grpSpPr>
        <p:grpSp>
          <p:nvGrpSpPr>
            <p:cNvPr id="83" name="Group 82">
              <a:extLst>
                <a:ext uri="{FF2B5EF4-FFF2-40B4-BE49-F238E27FC236}">
                  <a16:creationId xmlns:a16="http://schemas.microsoft.com/office/drawing/2014/main" id="{DB1043D4-79B0-0C51-5E26-D4BED624AFCC}"/>
                </a:ext>
              </a:extLst>
            </p:cNvPr>
            <p:cNvGrpSpPr/>
            <p:nvPr/>
          </p:nvGrpSpPr>
          <p:grpSpPr>
            <a:xfrm>
              <a:off x="8438647" y="4735212"/>
              <a:ext cx="2915377" cy="2587010"/>
              <a:chOff x="8438647" y="4735212"/>
              <a:chExt cx="2915377" cy="2587010"/>
            </a:xfrm>
          </p:grpSpPr>
          <p:sp>
            <p:nvSpPr>
              <p:cNvPr id="35" name="Rectangle 34">
                <a:extLst>
                  <a:ext uri="{FF2B5EF4-FFF2-40B4-BE49-F238E27FC236}">
                    <a16:creationId xmlns:a16="http://schemas.microsoft.com/office/drawing/2014/main" id="{095DE7DD-6831-847E-C19E-EF8BE3E71DD5}"/>
                  </a:ext>
                </a:extLst>
              </p:cNvPr>
              <p:cNvSpPr/>
              <p:nvPr/>
            </p:nvSpPr>
            <p:spPr>
              <a:xfrm>
                <a:off x="8438647" y="4735212"/>
                <a:ext cx="2915377" cy="2587010"/>
              </a:xfrm>
              <a:prstGeom prst="rect">
                <a:avLst/>
              </a:prstGeom>
              <a:solidFill>
                <a:schemeClr val="tx1">
                  <a:alpha val="76036"/>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38124805-6E71-9163-8211-D3D06C94A811}"/>
                  </a:ext>
                </a:extLst>
              </p:cNvPr>
              <p:cNvSpPr txBox="1"/>
              <p:nvPr/>
            </p:nvSpPr>
            <p:spPr>
              <a:xfrm>
                <a:off x="8624416" y="5181638"/>
                <a:ext cx="2594583" cy="1754326"/>
              </a:xfrm>
              <a:prstGeom prst="rect">
                <a:avLst/>
              </a:prstGeom>
              <a:noFill/>
            </p:spPr>
            <p:txBody>
              <a:bodyPr wrap="square">
                <a:spAutoFit/>
              </a:bodyPr>
              <a:lstStyle/>
              <a:p>
                <a:r>
                  <a:rPr lang="en-GB"/>
                  <a:t>Sections should clearly be separated by lines or page breaks followed by relevant headings, giving space to read and distinguish content. </a:t>
                </a:r>
                <a:endParaRPr lang="en-US"/>
              </a:p>
            </p:txBody>
          </p:sp>
          <p:sp>
            <p:nvSpPr>
              <p:cNvPr id="44" name="TextBox 43">
                <a:extLst>
                  <a:ext uri="{FF2B5EF4-FFF2-40B4-BE49-F238E27FC236}">
                    <a16:creationId xmlns:a16="http://schemas.microsoft.com/office/drawing/2014/main" id="{A8BC84F3-BE1B-D47C-E26D-F69A9A4E3FA5}"/>
                  </a:ext>
                </a:extLst>
              </p:cNvPr>
              <p:cNvSpPr txBox="1"/>
              <p:nvPr/>
            </p:nvSpPr>
            <p:spPr>
              <a:xfrm>
                <a:off x="8814806" y="6139580"/>
                <a:ext cx="2333550" cy="369332"/>
              </a:xfrm>
              <a:prstGeom prst="rect">
                <a:avLst/>
              </a:prstGeom>
              <a:noFill/>
            </p:spPr>
            <p:txBody>
              <a:bodyPr wrap="square">
                <a:spAutoFit/>
              </a:bodyPr>
              <a:lstStyle/>
              <a:p>
                <a:pPr>
                  <a:spcAft>
                    <a:spcPts val="600"/>
                  </a:spcAft>
                </a:pPr>
                <a:r>
                  <a:rPr lang="en-US" sz="1800" b="1" u="sng">
                    <a:solidFill>
                      <a:schemeClr val="bg1"/>
                    </a:solidFill>
                    <a:latin typeface=""/>
                  </a:rPr>
                  <a:t>Learning and More</a:t>
                </a:r>
              </a:p>
            </p:txBody>
          </p:sp>
        </p:grpSp>
        <p:pic>
          <p:nvPicPr>
            <p:cNvPr id="76" name="Graphic 75" descr="Elephant outline">
              <a:extLst>
                <a:ext uri="{FF2B5EF4-FFF2-40B4-BE49-F238E27FC236}">
                  <a16:creationId xmlns:a16="http://schemas.microsoft.com/office/drawing/2014/main" id="{CE03586A-CE99-22F7-343F-6BE254A82D3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477981" y="5152271"/>
              <a:ext cx="986560" cy="986560"/>
            </a:xfrm>
            <a:prstGeom prst="rect">
              <a:avLst/>
            </a:prstGeom>
          </p:spPr>
        </p:pic>
      </p:grpSp>
      <p:grpSp>
        <p:nvGrpSpPr>
          <p:cNvPr id="61" name="Group 60">
            <a:extLst>
              <a:ext uri="{FF2B5EF4-FFF2-40B4-BE49-F238E27FC236}">
                <a16:creationId xmlns:a16="http://schemas.microsoft.com/office/drawing/2014/main" id="{A7026F0D-397A-FF3C-BD6A-CE9642C4F599}"/>
              </a:ext>
            </a:extLst>
          </p:cNvPr>
          <p:cNvGrpSpPr/>
          <p:nvPr/>
        </p:nvGrpSpPr>
        <p:grpSpPr>
          <a:xfrm>
            <a:off x="12208651" y="-61401"/>
            <a:ext cx="2789278" cy="7667492"/>
            <a:chOff x="13446261" y="1268910"/>
            <a:chExt cx="2789278" cy="7667492"/>
          </a:xfrm>
        </p:grpSpPr>
        <p:sp>
          <p:nvSpPr>
            <p:cNvPr id="46" name="Rectangle 45">
              <a:extLst>
                <a:ext uri="{FF2B5EF4-FFF2-40B4-BE49-F238E27FC236}">
                  <a16:creationId xmlns:a16="http://schemas.microsoft.com/office/drawing/2014/main" id="{EC2AEDBC-B27D-0FF1-0423-5C3FADE1532F}"/>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3" name="Rectangle 62">
              <a:extLst>
                <a:ext uri="{FF2B5EF4-FFF2-40B4-BE49-F238E27FC236}">
                  <a16:creationId xmlns:a16="http://schemas.microsoft.com/office/drawing/2014/main" id="{064FB8DA-D25B-3924-CF80-A3E01FEFBA06}"/>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12" name="Rounded Rectangle 11">
              <a:extLst>
                <a:ext uri="{FF2B5EF4-FFF2-40B4-BE49-F238E27FC236}">
                  <a16:creationId xmlns:a16="http://schemas.microsoft.com/office/drawing/2014/main" id="{D31CFA90-B155-3E6D-ADEC-BEB6EE997C32}"/>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015B643C-3B56-8972-EF30-CA328D0F8D1A}"/>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52" name="TextBox 51">
              <a:extLst>
                <a:ext uri="{FF2B5EF4-FFF2-40B4-BE49-F238E27FC236}">
                  <a16:creationId xmlns:a16="http://schemas.microsoft.com/office/drawing/2014/main" id="{34C4F296-96E9-066D-C4B5-F81A8D453B9D}"/>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55" name="TextBox 54">
              <a:extLst>
                <a:ext uri="{FF2B5EF4-FFF2-40B4-BE49-F238E27FC236}">
                  <a16:creationId xmlns:a16="http://schemas.microsoft.com/office/drawing/2014/main" id="{6BB54623-67BC-28ED-E4A2-14E4ECDA41F7}"/>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56" name="TextBox 55">
              <a:extLst>
                <a:ext uri="{FF2B5EF4-FFF2-40B4-BE49-F238E27FC236}">
                  <a16:creationId xmlns:a16="http://schemas.microsoft.com/office/drawing/2014/main" id="{CC03652E-4A24-7CAC-5E84-FC32049EC7F2}"/>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57" name="TextBox 56">
              <a:extLst>
                <a:ext uri="{FF2B5EF4-FFF2-40B4-BE49-F238E27FC236}">
                  <a16:creationId xmlns:a16="http://schemas.microsoft.com/office/drawing/2014/main" id="{6981E9C5-7EB0-7EA6-76E2-573A5BC8E85A}"/>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8" name="TextBox 57">
              <a:extLst>
                <a:ext uri="{FF2B5EF4-FFF2-40B4-BE49-F238E27FC236}">
                  <a16:creationId xmlns:a16="http://schemas.microsoft.com/office/drawing/2014/main" id="{A8EE1BE2-C600-9375-B5ED-70CEA9C9CD15}"/>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59" name="TextBox 58">
              <a:extLst>
                <a:ext uri="{FF2B5EF4-FFF2-40B4-BE49-F238E27FC236}">
                  <a16:creationId xmlns:a16="http://schemas.microsoft.com/office/drawing/2014/main" id="{DA5BFB2E-754E-0D1C-A767-BD5466C642B2}"/>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0" name="TextBox 59">
              <a:extLst>
                <a:ext uri="{FF2B5EF4-FFF2-40B4-BE49-F238E27FC236}">
                  <a16:creationId xmlns:a16="http://schemas.microsoft.com/office/drawing/2014/main" id="{D5E60E95-E3EB-F87D-C3BB-1AD014FEE0E6}"/>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02" name="Picture 101" descr="A building with a curved roof&#10;&#10;AI-generated content may be incorrect.">
            <a:extLst>
              <a:ext uri="{FF2B5EF4-FFF2-40B4-BE49-F238E27FC236}">
                <a16:creationId xmlns:a16="http://schemas.microsoft.com/office/drawing/2014/main" id="{C819A9C3-730F-6A6D-326D-1858B810EA8A}"/>
              </a:ext>
            </a:extLst>
          </p:cNvPr>
          <p:cNvPicPr>
            <a:picLocks noChangeAspect="1"/>
          </p:cNvPicPr>
          <p:nvPr/>
        </p:nvPicPr>
        <p:blipFill>
          <a:blip r:embed="rId20"/>
          <a:stretch>
            <a:fillRect/>
          </a:stretch>
        </p:blipFill>
        <p:spPr>
          <a:xfrm>
            <a:off x="7582613" y="12928859"/>
            <a:ext cx="3907661" cy="2198059"/>
          </a:xfrm>
          <a:prstGeom prst="rect">
            <a:avLst/>
          </a:prstGeom>
        </p:spPr>
      </p:pic>
      <p:pic>
        <p:nvPicPr>
          <p:cNvPr id="48" name="Graphic 47">
            <a:extLst>
              <a:ext uri="{FF2B5EF4-FFF2-40B4-BE49-F238E27FC236}">
                <a16:creationId xmlns:a16="http://schemas.microsoft.com/office/drawing/2014/main" id="{28FB831B-BE6B-A723-DB49-6CE6201D4FF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79210" y="20151450"/>
            <a:ext cx="594005" cy="594005"/>
          </a:xfrm>
          <a:prstGeom prst="rect">
            <a:avLst/>
          </a:prstGeom>
        </p:spPr>
      </p:pic>
      <p:grpSp>
        <p:nvGrpSpPr>
          <p:cNvPr id="30" name="Group 29">
            <a:extLst>
              <a:ext uri="{FF2B5EF4-FFF2-40B4-BE49-F238E27FC236}">
                <a16:creationId xmlns:a16="http://schemas.microsoft.com/office/drawing/2014/main" id="{EA65C822-00B5-0C31-1AD6-D8228C8C810A}"/>
              </a:ext>
            </a:extLst>
          </p:cNvPr>
          <p:cNvGrpSpPr/>
          <p:nvPr/>
        </p:nvGrpSpPr>
        <p:grpSpPr>
          <a:xfrm>
            <a:off x="-98567" y="17817689"/>
            <a:ext cx="12188952" cy="2927766"/>
            <a:chOff x="-98567" y="17817689"/>
            <a:chExt cx="12188952" cy="2927766"/>
          </a:xfrm>
        </p:grpSpPr>
        <p:sp>
          <p:nvSpPr>
            <p:cNvPr id="103" name="Rectangle 102">
              <a:extLst>
                <a:ext uri="{FF2B5EF4-FFF2-40B4-BE49-F238E27FC236}">
                  <a16:creationId xmlns:a16="http://schemas.microsoft.com/office/drawing/2014/main" id="{4D528930-3574-A860-22EA-F6CD8C67644B}"/>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29A05F77-8B3E-2226-A05A-910C1AE02AE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rot="9470232">
              <a:off x="73232" y="18283993"/>
              <a:ext cx="1132659" cy="1132659"/>
            </a:xfrm>
            <a:prstGeom prst="rect">
              <a:avLst/>
            </a:prstGeom>
          </p:spPr>
        </p:pic>
        <p:pic>
          <p:nvPicPr>
            <p:cNvPr id="64" name="Graphic 63" descr="Marker with solid fill">
              <a:extLst>
                <a:ext uri="{FF2B5EF4-FFF2-40B4-BE49-F238E27FC236}">
                  <a16:creationId xmlns:a16="http://schemas.microsoft.com/office/drawing/2014/main" id="{106D6125-DA53-B4E9-BD82-D4883337C54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80915" y="17912407"/>
              <a:ext cx="706916" cy="706916"/>
            </a:xfrm>
            <a:prstGeom prst="rect">
              <a:avLst/>
            </a:prstGeom>
          </p:spPr>
        </p:pic>
        <p:sp>
          <p:nvSpPr>
            <p:cNvPr id="65" name="TextBox 64">
              <a:extLst>
                <a:ext uri="{FF2B5EF4-FFF2-40B4-BE49-F238E27FC236}">
                  <a16:creationId xmlns:a16="http://schemas.microsoft.com/office/drawing/2014/main" id="{F19121AC-1212-556E-B109-7542640CEC33}"/>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 name="TextBox 2">
              <a:extLst>
                <a:ext uri="{FF2B5EF4-FFF2-40B4-BE49-F238E27FC236}">
                  <a16:creationId xmlns:a16="http://schemas.microsoft.com/office/drawing/2014/main" id="{650FC84B-7F51-572D-892F-F4650E456496}"/>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5" name="Straight Connector 4">
              <a:extLst>
                <a:ext uri="{FF2B5EF4-FFF2-40B4-BE49-F238E27FC236}">
                  <a16:creationId xmlns:a16="http://schemas.microsoft.com/office/drawing/2014/main" id="{B91C6F39-EECC-4E00-6956-0028164D0F61}"/>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20760688-9F82-98E3-43C8-A7E5BB6C80E8}"/>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9" name="TextBox 8">
              <a:extLst>
                <a:ext uri="{FF2B5EF4-FFF2-40B4-BE49-F238E27FC236}">
                  <a16:creationId xmlns:a16="http://schemas.microsoft.com/office/drawing/2014/main" id="{56612DDF-8CCF-4BAB-8034-CC8CB8B4A19A}"/>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10" name="TextBox 9">
              <a:extLst>
                <a:ext uri="{FF2B5EF4-FFF2-40B4-BE49-F238E27FC236}">
                  <a16:creationId xmlns:a16="http://schemas.microsoft.com/office/drawing/2014/main" id="{CC776B09-2D59-869C-38DC-0FF72483D6CF}"/>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3" name="Straight Connector 22">
              <a:extLst>
                <a:ext uri="{FF2B5EF4-FFF2-40B4-BE49-F238E27FC236}">
                  <a16:creationId xmlns:a16="http://schemas.microsoft.com/office/drawing/2014/main" id="{388385C8-F3A7-197E-06DC-82A0344510B5}"/>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45" name="TextBox 44">
              <a:extLst>
                <a:ext uri="{FF2B5EF4-FFF2-40B4-BE49-F238E27FC236}">
                  <a16:creationId xmlns:a16="http://schemas.microsoft.com/office/drawing/2014/main" id="{C216B797-6592-C742-CE83-4DB3087B4760}"/>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0" name="TextBox 49">
              <a:extLst>
                <a:ext uri="{FF2B5EF4-FFF2-40B4-BE49-F238E27FC236}">
                  <a16:creationId xmlns:a16="http://schemas.microsoft.com/office/drawing/2014/main" id="{B8FAF67D-6FBB-92DF-BB9F-FA5352555239}"/>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75" name="Straight Connector 74">
              <a:extLst>
                <a:ext uri="{FF2B5EF4-FFF2-40B4-BE49-F238E27FC236}">
                  <a16:creationId xmlns:a16="http://schemas.microsoft.com/office/drawing/2014/main" id="{10FD0955-C54A-E520-4A27-DDEF73D70D4A}"/>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nvGrpSpPr>
          <p:cNvPr id="20" name="Group 19">
            <a:extLst>
              <a:ext uri="{FF2B5EF4-FFF2-40B4-BE49-F238E27FC236}">
                <a16:creationId xmlns:a16="http://schemas.microsoft.com/office/drawing/2014/main" id="{06ABB268-605B-46CA-CCDE-60184CCCA20C}"/>
              </a:ext>
            </a:extLst>
          </p:cNvPr>
          <p:cNvGrpSpPr/>
          <p:nvPr/>
        </p:nvGrpSpPr>
        <p:grpSpPr>
          <a:xfrm>
            <a:off x="10142473" y="5015641"/>
            <a:ext cx="1779726" cy="1345684"/>
            <a:chOff x="-4977480" y="6291554"/>
            <a:chExt cx="3677304" cy="2772393"/>
          </a:xfrm>
          <a:solidFill>
            <a:srgbClr val="00B050"/>
          </a:solidFill>
        </p:grpSpPr>
        <p:sp>
          <p:nvSpPr>
            <p:cNvPr id="11" name="Thought Bubble: Cloud 10">
              <a:extLst>
                <a:ext uri="{FF2B5EF4-FFF2-40B4-BE49-F238E27FC236}">
                  <a16:creationId xmlns:a16="http://schemas.microsoft.com/office/drawing/2014/main" id="{37A67EF2-503E-AC64-0EB5-CA24E9227EB6}"/>
                </a:ext>
              </a:extLst>
            </p:cNvPr>
            <p:cNvSpPr/>
            <p:nvPr/>
          </p:nvSpPr>
          <p:spPr>
            <a:xfrm flipH="1">
              <a:off x="-4977480" y="6291554"/>
              <a:ext cx="3677304" cy="2772393"/>
            </a:xfrm>
            <a:prstGeom prst="cloudCallout">
              <a:avLst>
                <a:gd name="adj1" fmla="val -61902"/>
                <a:gd name="adj2" fmla="val 708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80801939-79BA-9739-DFBE-8D0064964CAC}"/>
                </a:ext>
              </a:extLst>
            </p:cNvPr>
            <p:cNvSpPr txBox="1"/>
            <p:nvPr/>
          </p:nvSpPr>
          <p:spPr>
            <a:xfrm>
              <a:off x="-4223360" y="7086795"/>
              <a:ext cx="2473403" cy="951127"/>
            </a:xfrm>
            <a:prstGeom prst="rect">
              <a:avLst/>
            </a:prstGeom>
            <a:noFill/>
          </p:spPr>
          <p:txBody>
            <a:bodyPr wrap="square" rtlCol="0">
              <a:spAutoFit/>
            </a:bodyPr>
            <a:lstStyle/>
            <a:p>
              <a:r>
                <a:rPr lang="en-GB" sz="1200"/>
                <a:t>Hi</a:t>
              </a:r>
              <a:r>
                <a:rPr lang="en-GB" sz="1200">
                  <a:solidFill>
                    <a:schemeClr val="bg1"/>
                  </a:solidFill>
                </a:rPr>
                <a:t> </a:t>
              </a:r>
              <a:r>
                <a:rPr lang="en-GB" sz="1200">
                  <a:solidFill>
                    <a:srgbClr val="FFC000"/>
                  </a:solidFill>
                </a:rPr>
                <a:t>Martin 👋</a:t>
              </a:r>
              <a:r>
                <a:rPr lang="en-GB" sz="1200">
                  <a:solidFill>
                    <a:schemeClr val="bg1"/>
                  </a:solidFill>
                </a:rPr>
                <a:t>. </a:t>
              </a:r>
              <a:r>
                <a:rPr lang="en-GB" sz="1200"/>
                <a:t>Welcome</a:t>
              </a:r>
              <a:r>
                <a:rPr lang="en-GB" sz="1200">
                  <a:solidFill>
                    <a:schemeClr val="bg1"/>
                  </a:solidFill>
                </a:rPr>
                <a:t> </a:t>
              </a:r>
              <a:r>
                <a:rPr lang="en-GB" sz="1200"/>
                <a:t>Back</a:t>
              </a:r>
            </a:p>
          </p:txBody>
        </p:sp>
      </p:grpSp>
      <p:pic>
        <p:nvPicPr>
          <p:cNvPr id="4" name="Graphic 3">
            <a:extLst>
              <a:ext uri="{FF2B5EF4-FFF2-40B4-BE49-F238E27FC236}">
                <a16:creationId xmlns:a16="http://schemas.microsoft.com/office/drawing/2014/main" id="{46B2842E-CEAA-1866-2BF7-C21A1E5C5CE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1496380" y="20106755"/>
            <a:ext cx="594005" cy="594005"/>
          </a:xfrm>
          <a:prstGeom prst="rect">
            <a:avLst/>
          </a:prstGeom>
        </p:spPr>
      </p:pic>
    </p:spTree>
    <p:extLst>
      <p:ext uri="{BB962C8B-B14F-4D97-AF65-F5344CB8AC3E}">
        <p14:creationId xmlns:p14="http://schemas.microsoft.com/office/powerpoint/2010/main" val="2949227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27A78-61B9-63E2-3BAA-8E57D08BA0D0}"/>
            </a:ext>
          </a:extLst>
        </p:cNvPr>
        <p:cNvGrpSpPr/>
        <p:nvPr/>
      </p:nvGrpSpPr>
      <p:grpSpPr>
        <a:xfrm>
          <a:off x="0" y="0"/>
          <a:ext cx="0" cy="0"/>
          <a:chOff x="0" y="0"/>
          <a:chExt cx="0" cy="0"/>
        </a:xfrm>
      </p:grpSpPr>
      <p:sp>
        <p:nvSpPr>
          <p:cNvPr id="3" name="Rounded Rectangle 96">
            <a:extLst>
              <a:ext uri="{FF2B5EF4-FFF2-40B4-BE49-F238E27FC236}">
                <a16:creationId xmlns:a16="http://schemas.microsoft.com/office/drawing/2014/main" id="{029E8C36-413A-E2E0-7591-720E322D71EA}"/>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689CF5CC-49A2-F3A3-C0D4-C3B600C08E9F}"/>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BBEF7D96-3A31-E04E-9A68-F8017472695B}"/>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F1FEDFD0-D658-62AF-B57A-01AAD5A01B90}"/>
              </a:ext>
            </a:extLst>
          </p:cNvPr>
          <p:cNvPicPr>
            <a:picLocks noChangeAspect="1"/>
          </p:cNvPicPr>
          <p:nvPr/>
        </p:nvPicPr>
        <p:blipFill>
          <a:blip r:embed="rId2"/>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8423EEED-5193-3552-B5C5-98D2C85BDDE8}"/>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3C9A8581-CA6C-E45C-476F-B34D65F7030E}"/>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D174F447-B241-0938-39F7-72FDBC943E29}"/>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37219028-A509-86E7-E4AE-8D8ABA947F6E}"/>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133B8990-E0DA-DF80-95A8-30670EDA04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85F0C83E-BECF-2EF2-514D-8F1ED7DD1256}"/>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EA88F8DF-FE3F-9BE3-E01B-492123706DD5}"/>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2EFB1ADE-D3FC-5AF7-D189-059F3D87B0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B5982777-A2FC-CF9B-2D2C-77A48E59082C}"/>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B61F78FE-132B-B334-3CD4-961462DE45E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998D6D1C-B275-C1A2-9627-7C5F42EC38AE}"/>
              </a:ext>
            </a:extLst>
          </p:cNvPr>
          <p:cNvSpPr/>
          <p:nvPr/>
        </p:nvSpPr>
        <p:spPr>
          <a:xfrm>
            <a:off x="0" y="1724150"/>
            <a:ext cx="12188952" cy="7854470"/>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B4F773B5-CB41-F367-795A-15A9BFE7E2A6}"/>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chemeClr val="bg1"/>
                </a:solidFill>
              </a:rPr>
              <a:t>Edit your Profile</a:t>
            </a:r>
          </a:p>
        </p:txBody>
      </p:sp>
      <p:sp>
        <p:nvSpPr>
          <p:cNvPr id="21" name="TextBox 20">
            <a:extLst>
              <a:ext uri="{FF2B5EF4-FFF2-40B4-BE49-F238E27FC236}">
                <a16:creationId xmlns:a16="http://schemas.microsoft.com/office/drawing/2014/main" id="{77BF342E-145C-C576-FE3E-EA5AA6E4F3B0}"/>
              </a:ext>
            </a:extLst>
          </p:cNvPr>
          <p:cNvSpPr txBox="1"/>
          <p:nvPr/>
        </p:nvSpPr>
        <p:spPr>
          <a:xfrm>
            <a:off x="7652" y="4530506"/>
            <a:ext cx="3171024" cy="461665"/>
          </a:xfrm>
          <a:prstGeom prst="rect">
            <a:avLst/>
          </a:prstGeom>
          <a:noFill/>
        </p:spPr>
        <p:txBody>
          <a:bodyPr wrap="square" rtlCol="0">
            <a:spAutoFit/>
          </a:bodyPr>
          <a:lstStyle/>
          <a:p>
            <a:pPr algn="ctr"/>
            <a:r>
              <a:rPr lang="en-GB" sz="2400" u="sng" dirty="0">
                <a:solidFill>
                  <a:srgbClr val="FFC000"/>
                </a:solidFill>
              </a:rPr>
              <a:t>Hotel Bookings</a:t>
            </a:r>
          </a:p>
        </p:txBody>
      </p:sp>
      <p:sp>
        <p:nvSpPr>
          <p:cNvPr id="38" name="Rounded Rectangle 96">
            <a:extLst>
              <a:ext uri="{FF2B5EF4-FFF2-40B4-BE49-F238E27FC236}">
                <a16:creationId xmlns:a16="http://schemas.microsoft.com/office/drawing/2014/main" id="{AE30F594-AB71-6A6B-F1EA-655609C8BCF4}"/>
              </a:ext>
            </a:extLst>
          </p:cNvPr>
          <p:cNvSpPr/>
          <p:nvPr/>
        </p:nvSpPr>
        <p:spPr>
          <a:xfrm>
            <a:off x="373933" y="5187666"/>
            <a:ext cx="2571105" cy="1900935"/>
          </a:xfrm>
          <a:prstGeom prst="roundRect">
            <a:avLst>
              <a:gd name="adj"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grpSp>
        <p:nvGrpSpPr>
          <p:cNvPr id="23" name="Group 22">
            <a:extLst>
              <a:ext uri="{FF2B5EF4-FFF2-40B4-BE49-F238E27FC236}">
                <a16:creationId xmlns:a16="http://schemas.microsoft.com/office/drawing/2014/main" id="{9096AE19-9ED3-2F8B-70F5-9F213DD0CCA8}"/>
              </a:ext>
            </a:extLst>
          </p:cNvPr>
          <p:cNvGrpSpPr/>
          <p:nvPr/>
        </p:nvGrpSpPr>
        <p:grpSpPr>
          <a:xfrm>
            <a:off x="0" y="9570690"/>
            <a:ext cx="12188952" cy="2927766"/>
            <a:chOff x="-98567" y="17817689"/>
            <a:chExt cx="12188952" cy="2927766"/>
          </a:xfrm>
        </p:grpSpPr>
        <p:sp>
          <p:nvSpPr>
            <p:cNvPr id="24" name="Rectangle 23">
              <a:extLst>
                <a:ext uri="{FF2B5EF4-FFF2-40B4-BE49-F238E27FC236}">
                  <a16:creationId xmlns:a16="http://schemas.microsoft.com/office/drawing/2014/main" id="{BD7DE631-E930-9545-37FF-21FBCF310359}"/>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FFA1BCD1-BB01-7E68-5915-F85277D0EE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AAE4B00D-BAD9-AF8C-1645-1909C18C3F3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8035E078-EE53-D1B5-9001-1A3A5DFE3EC5}"/>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0EA4C0CC-3E3F-10D7-C26A-49E7C506A317}"/>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5EF97DC8-9B27-7480-BF6C-378D03F8F778}"/>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B46E0E55-8EAC-6123-B8D1-20B91DBB2B38}"/>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E291002B-AE0A-8896-A1AC-824AE8FE28BF}"/>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C18F5EEB-5905-F121-CFC2-5560A7C6376B}"/>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92D86F1C-16BC-D22A-1007-B8F268C10813}"/>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FFA9F6DE-8C9C-9207-460D-C75FB3D9A2C7}"/>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7F986866-5575-CA94-0A4C-4C3B5006CAF8}"/>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4A70A77C-599C-2F35-4C15-738ACAAB4D6C}"/>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9" name="TextBox 38">
            <a:extLst>
              <a:ext uri="{FF2B5EF4-FFF2-40B4-BE49-F238E27FC236}">
                <a16:creationId xmlns:a16="http://schemas.microsoft.com/office/drawing/2014/main" id="{BE253568-625C-4720-2975-DEAA8C817179}"/>
              </a:ext>
            </a:extLst>
          </p:cNvPr>
          <p:cNvSpPr txBox="1"/>
          <p:nvPr/>
        </p:nvSpPr>
        <p:spPr>
          <a:xfrm>
            <a:off x="19631" y="3873346"/>
            <a:ext cx="3171024" cy="461665"/>
          </a:xfrm>
          <a:prstGeom prst="rect">
            <a:avLst/>
          </a:prstGeom>
          <a:noFill/>
        </p:spPr>
        <p:txBody>
          <a:bodyPr wrap="square" rtlCol="0">
            <a:spAutoFit/>
          </a:bodyPr>
          <a:lstStyle/>
          <a:p>
            <a:pPr algn="ctr"/>
            <a:r>
              <a:rPr lang="en-GB" sz="2400" u="sng" dirty="0">
                <a:solidFill>
                  <a:schemeClr val="bg1"/>
                </a:solidFill>
              </a:rPr>
              <a:t>Messages</a:t>
            </a:r>
          </a:p>
        </p:txBody>
      </p:sp>
      <p:sp>
        <p:nvSpPr>
          <p:cNvPr id="40" name="TextBox 39">
            <a:extLst>
              <a:ext uri="{FF2B5EF4-FFF2-40B4-BE49-F238E27FC236}">
                <a16:creationId xmlns:a16="http://schemas.microsoft.com/office/drawing/2014/main" id="{CA1842CC-1FA0-4F01-6507-E634C16AD51F}"/>
              </a:ext>
            </a:extLst>
          </p:cNvPr>
          <p:cNvSpPr txBox="1"/>
          <p:nvPr/>
        </p:nvSpPr>
        <p:spPr>
          <a:xfrm>
            <a:off x="-9749" y="7284096"/>
            <a:ext cx="3171024" cy="461665"/>
          </a:xfrm>
          <a:prstGeom prst="rect">
            <a:avLst/>
          </a:prstGeom>
          <a:noFill/>
        </p:spPr>
        <p:txBody>
          <a:bodyPr wrap="square" rtlCol="0">
            <a:spAutoFit/>
          </a:bodyPr>
          <a:lstStyle/>
          <a:p>
            <a:pPr algn="ctr"/>
            <a:r>
              <a:rPr lang="en-GB" sz="2400" u="sng" dirty="0">
                <a:solidFill>
                  <a:schemeClr val="bg1"/>
                </a:solidFill>
              </a:rPr>
              <a:t>Tickets</a:t>
            </a:r>
          </a:p>
        </p:txBody>
      </p:sp>
      <p:sp>
        <p:nvSpPr>
          <p:cNvPr id="41" name="Rounded Rectangle 96">
            <a:extLst>
              <a:ext uri="{FF2B5EF4-FFF2-40B4-BE49-F238E27FC236}">
                <a16:creationId xmlns:a16="http://schemas.microsoft.com/office/drawing/2014/main" id="{0219ED12-13A0-A62B-2100-CD124DF1A85A}"/>
              </a:ext>
            </a:extLst>
          </p:cNvPr>
          <p:cNvSpPr/>
          <p:nvPr/>
        </p:nvSpPr>
        <p:spPr>
          <a:xfrm>
            <a:off x="324995" y="7941258"/>
            <a:ext cx="2668979" cy="1476596"/>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5" name="TextBox 4">
            <a:extLst>
              <a:ext uri="{FF2B5EF4-FFF2-40B4-BE49-F238E27FC236}">
                <a16:creationId xmlns:a16="http://schemas.microsoft.com/office/drawing/2014/main" id="{9EB71B43-A6FA-12BC-6A85-3ECBA46701A1}"/>
              </a:ext>
            </a:extLst>
          </p:cNvPr>
          <p:cNvSpPr txBox="1"/>
          <p:nvPr/>
        </p:nvSpPr>
        <p:spPr>
          <a:xfrm>
            <a:off x="-11771" y="178897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409C1F94-F40A-1846-79E0-7EE7B094BA75}"/>
              </a:ext>
            </a:extLst>
          </p:cNvPr>
          <p:cNvSpPr/>
          <p:nvPr/>
        </p:nvSpPr>
        <p:spPr>
          <a:xfrm>
            <a:off x="3162301" y="2890346"/>
            <a:ext cx="9029699" cy="6688274"/>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2" name="Rounded Rectangle 96">
            <a:extLst>
              <a:ext uri="{FF2B5EF4-FFF2-40B4-BE49-F238E27FC236}">
                <a16:creationId xmlns:a16="http://schemas.microsoft.com/office/drawing/2014/main" id="{748B819D-E9B8-F481-96D9-883B3A336D95}"/>
              </a:ext>
            </a:extLst>
          </p:cNvPr>
          <p:cNvSpPr/>
          <p:nvPr/>
        </p:nvSpPr>
        <p:spPr>
          <a:xfrm>
            <a:off x="4009471" y="3339870"/>
            <a:ext cx="7627291" cy="4559373"/>
          </a:xfrm>
          <a:prstGeom prst="roundRect">
            <a:avLst>
              <a:gd name="adj" fmla="val 48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cxnSp>
        <p:nvCxnSpPr>
          <p:cNvPr id="58" name="Straight Connector 57">
            <a:extLst>
              <a:ext uri="{FF2B5EF4-FFF2-40B4-BE49-F238E27FC236}">
                <a16:creationId xmlns:a16="http://schemas.microsoft.com/office/drawing/2014/main" id="{3DA950E4-230B-0DB1-BA0B-FD86DE1D5A2E}"/>
              </a:ext>
            </a:extLst>
          </p:cNvPr>
          <p:cNvCxnSpPr/>
          <p:nvPr/>
        </p:nvCxnSpPr>
        <p:spPr>
          <a:xfrm>
            <a:off x="4009471" y="4838996"/>
            <a:ext cx="76272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36C21C37-74B8-4CCE-218C-DECD9BA59462}"/>
              </a:ext>
            </a:extLst>
          </p:cNvPr>
          <p:cNvCxnSpPr>
            <a:cxnSpLocks/>
          </p:cNvCxnSpPr>
          <p:nvPr/>
        </p:nvCxnSpPr>
        <p:spPr>
          <a:xfrm flipH="1">
            <a:off x="5389870" y="4831990"/>
            <a:ext cx="35810" cy="306725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87B7C760-84A6-2F1E-A7B4-E7879E9AFFB6}"/>
              </a:ext>
            </a:extLst>
          </p:cNvPr>
          <p:cNvCxnSpPr>
            <a:cxnSpLocks/>
          </p:cNvCxnSpPr>
          <p:nvPr/>
        </p:nvCxnSpPr>
        <p:spPr>
          <a:xfrm>
            <a:off x="6542885" y="4838996"/>
            <a:ext cx="0" cy="3038586"/>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23CA469A-5A93-C04C-83DD-E93EA86C86AB}"/>
              </a:ext>
            </a:extLst>
          </p:cNvPr>
          <p:cNvCxnSpPr>
            <a:cxnSpLocks/>
          </p:cNvCxnSpPr>
          <p:nvPr/>
        </p:nvCxnSpPr>
        <p:spPr>
          <a:xfrm>
            <a:off x="8881218" y="4831990"/>
            <a:ext cx="0" cy="306725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61E6B018-DC19-596D-8612-D4DAF5DE5C97}"/>
              </a:ext>
            </a:extLst>
          </p:cNvPr>
          <p:cNvCxnSpPr/>
          <p:nvPr/>
        </p:nvCxnSpPr>
        <p:spPr>
          <a:xfrm>
            <a:off x="4009471" y="5679553"/>
            <a:ext cx="7627291"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ounded Rectangle 96">
            <a:extLst>
              <a:ext uri="{FF2B5EF4-FFF2-40B4-BE49-F238E27FC236}">
                <a16:creationId xmlns:a16="http://schemas.microsoft.com/office/drawing/2014/main" id="{7E95D92F-A052-FCD1-1E94-09F89F8F5E6F}"/>
              </a:ext>
            </a:extLst>
          </p:cNvPr>
          <p:cNvSpPr/>
          <p:nvPr/>
        </p:nvSpPr>
        <p:spPr>
          <a:xfrm>
            <a:off x="6136989" y="4927061"/>
            <a:ext cx="3023775" cy="664427"/>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 Number</a:t>
            </a:r>
          </a:p>
        </p:txBody>
      </p:sp>
      <p:cxnSp>
        <p:nvCxnSpPr>
          <p:cNvPr id="65" name="Straight Connector 64">
            <a:extLst>
              <a:ext uri="{FF2B5EF4-FFF2-40B4-BE49-F238E27FC236}">
                <a16:creationId xmlns:a16="http://schemas.microsoft.com/office/drawing/2014/main" id="{BB8AD5D5-3209-00E4-603A-04755D29BC27}"/>
              </a:ext>
            </a:extLst>
          </p:cNvPr>
          <p:cNvCxnSpPr>
            <a:cxnSpLocks/>
          </p:cNvCxnSpPr>
          <p:nvPr/>
        </p:nvCxnSpPr>
        <p:spPr>
          <a:xfrm>
            <a:off x="10292185" y="5679553"/>
            <a:ext cx="0" cy="1596205"/>
          </a:xfrm>
          <a:prstGeom prst="line">
            <a:avLst/>
          </a:prstGeom>
        </p:spPr>
        <p:style>
          <a:lnRef idx="2">
            <a:schemeClr val="accent1"/>
          </a:lnRef>
          <a:fillRef idx="0">
            <a:schemeClr val="accent1"/>
          </a:fillRef>
          <a:effectRef idx="1">
            <a:schemeClr val="accent1"/>
          </a:effectRef>
          <a:fontRef idx="minor">
            <a:schemeClr val="tx1"/>
          </a:fontRef>
        </p:style>
      </p:cxnSp>
      <p:sp>
        <p:nvSpPr>
          <p:cNvPr id="66" name="Rounded Rectangle 96">
            <a:extLst>
              <a:ext uri="{FF2B5EF4-FFF2-40B4-BE49-F238E27FC236}">
                <a16:creationId xmlns:a16="http://schemas.microsoft.com/office/drawing/2014/main" id="{C26244A0-8534-7178-D493-6942F2FE7774}"/>
              </a:ext>
            </a:extLst>
          </p:cNvPr>
          <p:cNvSpPr/>
          <p:nvPr/>
        </p:nvSpPr>
        <p:spPr>
          <a:xfrm>
            <a:off x="10366834" y="5878057"/>
            <a:ext cx="1175927" cy="381708"/>
          </a:xfrm>
          <a:prstGeom prst="roundRect">
            <a:avLst>
              <a:gd name="adj" fmla="val 22077"/>
            </a:avLst>
          </a:prstGeom>
          <a:solidFill>
            <a:srgbClr val="FF0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Delete</a:t>
            </a:r>
          </a:p>
        </p:txBody>
      </p:sp>
      <p:sp>
        <p:nvSpPr>
          <p:cNvPr id="67" name="Rounded Rectangle 96">
            <a:extLst>
              <a:ext uri="{FF2B5EF4-FFF2-40B4-BE49-F238E27FC236}">
                <a16:creationId xmlns:a16="http://schemas.microsoft.com/office/drawing/2014/main" id="{31058CBC-7278-157A-C4D1-AC987A664326}"/>
              </a:ext>
            </a:extLst>
          </p:cNvPr>
          <p:cNvSpPr/>
          <p:nvPr/>
        </p:nvSpPr>
        <p:spPr>
          <a:xfrm>
            <a:off x="8972959" y="5859424"/>
            <a:ext cx="1186676" cy="397693"/>
          </a:xfrm>
          <a:prstGeom prst="roundRect">
            <a:avLst>
              <a:gd name="adj" fmla="val 22077"/>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Edit</a:t>
            </a:r>
          </a:p>
        </p:txBody>
      </p:sp>
      <p:cxnSp>
        <p:nvCxnSpPr>
          <p:cNvPr id="68" name="Straight Connector 67">
            <a:extLst>
              <a:ext uri="{FF2B5EF4-FFF2-40B4-BE49-F238E27FC236}">
                <a16:creationId xmlns:a16="http://schemas.microsoft.com/office/drawing/2014/main" id="{FE8FFF96-0DB4-59C9-1FE6-640329119FF2}"/>
              </a:ext>
            </a:extLst>
          </p:cNvPr>
          <p:cNvCxnSpPr>
            <a:cxnSpLocks/>
          </p:cNvCxnSpPr>
          <p:nvPr/>
        </p:nvCxnSpPr>
        <p:spPr>
          <a:xfrm>
            <a:off x="4458344" y="4831990"/>
            <a:ext cx="18414" cy="3067253"/>
          </a:xfrm>
          <a:prstGeom prst="line">
            <a:avLst/>
          </a:prstGeom>
        </p:spPr>
        <p:style>
          <a:lnRef idx="2">
            <a:schemeClr val="accent1"/>
          </a:lnRef>
          <a:fillRef idx="0">
            <a:schemeClr val="accent1"/>
          </a:fillRef>
          <a:effectRef idx="1">
            <a:schemeClr val="accent1"/>
          </a:effectRef>
          <a:fontRef idx="minor">
            <a:schemeClr val="tx1"/>
          </a:fontRef>
        </p:style>
      </p:cxnSp>
      <p:sp>
        <p:nvSpPr>
          <p:cNvPr id="69" name="Rounded Rectangle 96">
            <a:extLst>
              <a:ext uri="{FF2B5EF4-FFF2-40B4-BE49-F238E27FC236}">
                <a16:creationId xmlns:a16="http://schemas.microsoft.com/office/drawing/2014/main" id="{90297BD6-95E0-171E-E318-92F10EFCA04E}"/>
              </a:ext>
            </a:extLst>
          </p:cNvPr>
          <p:cNvSpPr/>
          <p:nvPr/>
        </p:nvSpPr>
        <p:spPr>
          <a:xfrm>
            <a:off x="4780528" y="3514280"/>
            <a:ext cx="5793243" cy="1293674"/>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92D050"/>
                </a:solidFill>
              </a:rPr>
              <a:t>Martin</a:t>
            </a:r>
            <a:r>
              <a:rPr lang="en-US" sz="3200" dirty="0">
                <a:solidFill>
                  <a:schemeClr val="tx1"/>
                </a:solidFill>
              </a:rPr>
              <a:t>’</a:t>
            </a:r>
            <a:r>
              <a:rPr lang="en-US" sz="3200" dirty="0">
                <a:solidFill>
                  <a:srgbClr val="92D050"/>
                </a:solidFill>
              </a:rPr>
              <a:t>s </a:t>
            </a:r>
            <a:r>
              <a:rPr lang="en-US" sz="3200" dirty="0">
                <a:solidFill>
                  <a:srgbClr val="FFC000"/>
                </a:solidFill>
              </a:rPr>
              <a:t>Hotel</a:t>
            </a:r>
            <a:r>
              <a:rPr lang="en-US" sz="3200" dirty="0">
                <a:solidFill>
                  <a:schemeClr val="tx1"/>
                </a:solidFill>
              </a:rPr>
              <a:t> Bookings</a:t>
            </a:r>
          </a:p>
        </p:txBody>
      </p:sp>
      <p:sp>
        <p:nvSpPr>
          <p:cNvPr id="70" name="Rounded Rectangle 96">
            <a:extLst>
              <a:ext uri="{FF2B5EF4-FFF2-40B4-BE49-F238E27FC236}">
                <a16:creationId xmlns:a16="http://schemas.microsoft.com/office/drawing/2014/main" id="{39E58369-AB30-8841-76B6-C69A17606AA9}"/>
              </a:ext>
            </a:extLst>
          </p:cNvPr>
          <p:cNvSpPr/>
          <p:nvPr/>
        </p:nvSpPr>
        <p:spPr>
          <a:xfrm>
            <a:off x="3884111" y="5810644"/>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1" name="Rounded Rectangle 96">
            <a:extLst>
              <a:ext uri="{FF2B5EF4-FFF2-40B4-BE49-F238E27FC236}">
                <a16:creationId xmlns:a16="http://schemas.microsoft.com/office/drawing/2014/main" id="{8DA5B682-3AEE-4C23-AC03-D3FE87E9B5F5}"/>
              </a:ext>
            </a:extLst>
          </p:cNvPr>
          <p:cNvSpPr/>
          <p:nvPr/>
        </p:nvSpPr>
        <p:spPr>
          <a:xfrm>
            <a:off x="3914955" y="4980901"/>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sp>
        <p:nvSpPr>
          <p:cNvPr id="72" name="Rounded Rectangle 96">
            <a:extLst>
              <a:ext uri="{FF2B5EF4-FFF2-40B4-BE49-F238E27FC236}">
                <a16:creationId xmlns:a16="http://schemas.microsoft.com/office/drawing/2014/main" id="{18841621-22FD-5313-4714-B18A93FFFE9C}"/>
              </a:ext>
            </a:extLst>
          </p:cNvPr>
          <p:cNvSpPr/>
          <p:nvPr/>
        </p:nvSpPr>
        <p:spPr>
          <a:xfrm>
            <a:off x="4324047" y="5021411"/>
            <a:ext cx="1233980" cy="491505"/>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In</a:t>
            </a:r>
          </a:p>
        </p:txBody>
      </p:sp>
      <p:sp>
        <p:nvSpPr>
          <p:cNvPr id="73" name="Rounded Rectangle 96">
            <a:extLst>
              <a:ext uri="{FF2B5EF4-FFF2-40B4-BE49-F238E27FC236}">
                <a16:creationId xmlns:a16="http://schemas.microsoft.com/office/drawing/2014/main" id="{071F8403-0E62-7306-FCED-F1AC7D95B14B}"/>
              </a:ext>
            </a:extLst>
          </p:cNvPr>
          <p:cNvSpPr/>
          <p:nvPr/>
        </p:nvSpPr>
        <p:spPr>
          <a:xfrm>
            <a:off x="5328793" y="5006106"/>
            <a:ext cx="1325482" cy="491505"/>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Check Out</a:t>
            </a:r>
          </a:p>
        </p:txBody>
      </p:sp>
      <p:cxnSp>
        <p:nvCxnSpPr>
          <p:cNvPr id="75" name="Straight Connector 74">
            <a:extLst>
              <a:ext uri="{FF2B5EF4-FFF2-40B4-BE49-F238E27FC236}">
                <a16:creationId xmlns:a16="http://schemas.microsoft.com/office/drawing/2014/main" id="{2C7BA486-416E-E45E-8450-0CF6F83CD8E7}"/>
              </a:ext>
            </a:extLst>
          </p:cNvPr>
          <p:cNvCxnSpPr/>
          <p:nvPr/>
        </p:nvCxnSpPr>
        <p:spPr>
          <a:xfrm>
            <a:off x="4039156" y="6461806"/>
            <a:ext cx="7627291" cy="0"/>
          </a:xfrm>
          <a:prstGeom prst="line">
            <a:avLst/>
          </a:prstGeom>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77E336A8-75FB-8882-EAF3-478881170094}"/>
              </a:ext>
            </a:extLst>
          </p:cNvPr>
          <p:cNvSpPr txBox="1"/>
          <p:nvPr/>
        </p:nvSpPr>
        <p:spPr>
          <a:xfrm>
            <a:off x="4461392" y="5930412"/>
            <a:ext cx="945874" cy="276999"/>
          </a:xfrm>
          <a:prstGeom prst="rect">
            <a:avLst/>
          </a:prstGeom>
          <a:noFill/>
        </p:spPr>
        <p:txBody>
          <a:bodyPr wrap="square" rtlCol="0">
            <a:spAutoFit/>
          </a:bodyPr>
          <a:lstStyle/>
          <a:p>
            <a:pPr algn="just"/>
            <a:r>
              <a:rPr lang="en-GB" sz="1200" dirty="0">
                <a:solidFill>
                  <a:srgbClr val="92D050"/>
                </a:solidFill>
              </a:rPr>
              <a:t>19/11/2025</a:t>
            </a:r>
          </a:p>
        </p:txBody>
      </p:sp>
      <p:sp>
        <p:nvSpPr>
          <p:cNvPr id="77" name="TextBox 76">
            <a:extLst>
              <a:ext uri="{FF2B5EF4-FFF2-40B4-BE49-F238E27FC236}">
                <a16:creationId xmlns:a16="http://schemas.microsoft.com/office/drawing/2014/main" id="{16D9766F-0E16-BEEA-76EB-E150AAADA826}"/>
              </a:ext>
            </a:extLst>
          </p:cNvPr>
          <p:cNvSpPr txBox="1"/>
          <p:nvPr/>
        </p:nvSpPr>
        <p:spPr>
          <a:xfrm>
            <a:off x="5501782" y="5941684"/>
            <a:ext cx="945874" cy="276999"/>
          </a:xfrm>
          <a:prstGeom prst="rect">
            <a:avLst/>
          </a:prstGeom>
          <a:noFill/>
        </p:spPr>
        <p:txBody>
          <a:bodyPr wrap="square" rtlCol="0">
            <a:spAutoFit/>
          </a:bodyPr>
          <a:lstStyle/>
          <a:p>
            <a:pPr algn="just"/>
            <a:r>
              <a:rPr lang="en-GB" sz="1200" dirty="0">
                <a:solidFill>
                  <a:srgbClr val="92D050"/>
                </a:solidFill>
              </a:rPr>
              <a:t>26/11/2025</a:t>
            </a:r>
          </a:p>
        </p:txBody>
      </p:sp>
      <p:sp>
        <p:nvSpPr>
          <p:cNvPr id="79" name="TextBox 78">
            <a:extLst>
              <a:ext uri="{FF2B5EF4-FFF2-40B4-BE49-F238E27FC236}">
                <a16:creationId xmlns:a16="http://schemas.microsoft.com/office/drawing/2014/main" id="{841D0246-666C-779B-36AB-537A718BEE4A}"/>
              </a:ext>
            </a:extLst>
          </p:cNvPr>
          <p:cNvSpPr txBox="1"/>
          <p:nvPr/>
        </p:nvSpPr>
        <p:spPr>
          <a:xfrm>
            <a:off x="6113396" y="5941821"/>
            <a:ext cx="3011645" cy="307777"/>
          </a:xfrm>
          <a:prstGeom prst="rect">
            <a:avLst/>
          </a:prstGeom>
          <a:noFill/>
        </p:spPr>
        <p:txBody>
          <a:bodyPr wrap="square">
            <a:spAutoFit/>
          </a:bodyPr>
          <a:lstStyle/>
          <a:p>
            <a:pPr algn="ctr"/>
            <a:r>
              <a:rPr lang="en-US" sz="1400" dirty="0"/>
              <a:t>#46824-248-2042BAC</a:t>
            </a:r>
          </a:p>
        </p:txBody>
      </p:sp>
      <p:sp>
        <p:nvSpPr>
          <p:cNvPr id="80" name="Rounded Rectangle 96">
            <a:extLst>
              <a:ext uri="{FF2B5EF4-FFF2-40B4-BE49-F238E27FC236}">
                <a16:creationId xmlns:a16="http://schemas.microsoft.com/office/drawing/2014/main" id="{A377FBD3-DC0F-5967-7C06-04590B37695B}"/>
              </a:ext>
            </a:extLst>
          </p:cNvPr>
          <p:cNvSpPr/>
          <p:nvPr/>
        </p:nvSpPr>
        <p:spPr>
          <a:xfrm>
            <a:off x="10366834" y="6642271"/>
            <a:ext cx="1175927" cy="381708"/>
          </a:xfrm>
          <a:prstGeom prst="roundRect">
            <a:avLst>
              <a:gd name="adj" fmla="val 22077"/>
            </a:avLst>
          </a:prstGeom>
          <a:solidFill>
            <a:srgbClr val="FF0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Delete</a:t>
            </a:r>
          </a:p>
        </p:txBody>
      </p:sp>
      <p:sp>
        <p:nvSpPr>
          <p:cNvPr id="81" name="Rounded Rectangle 96">
            <a:extLst>
              <a:ext uri="{FF2B5EF4-FFF2-40B4-BE49-F238E27FC236}">
                <a16:creationId xmlns:a16="http://schemas.microsoft.com/office/drawing/2014/main" id="{05DDC96E-4B9C-FD81-8525-4273FDCE6CDC}"/>
              </a:ext>
            </a:extLst>
          </p:cNvPr>
          <p:cNvSpPr/>
          <p:nvPr/>
        </p:nvSpPr>
        <p:spPr>
          <a:xfrm>
            <a:off x="8955563" y="6633805"/>
            <a:ext cx="1186676" cy="397693"/>
          </a:xfrm>
          <a:prstGeom prst="roundRect">
            <a:avLst>
              <a:gd name="adj" fmla="val 22077"/>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Edit</a:t>
            </a:r>
          </a:p>
        </p:txBody>
      </p:sp>
      <p:sp>
        <p:nvSpPr>
          <p:cNvPr id="82" name="Rounded Rectangle 96">
            <a:extLst>
              <a:ext uri="{FF2B5EF4-FFF2-40B4-BE49-F238E27FC236}">
                <a16:creationId xmlns:a16="http://schemas.microsoft.com/office/drawing/2014/main" id="{364E0675-AA81-F37B-0CF8-6BF51F13D92A}"/>
              </a:ext>
            </a:extLst>
          </p:cNvPr>
          <p:cNvSpPr/>
          <p:nvPr/>
        </p:nvSpPr>
        <p:spPr>
          <a:xfrm>
            <a:off x="3866715" y="6585025"/>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a:t>
            </a:r>
          </a:p>
        </p:txBody>
      </p:sp>
      <p:sp>
        <p:nvSpPr>
          <p:cNvPr id="83" name="TextBox 82">
            <a:extLst>
              <a:ext uri="{FF2B5EF4-FFF2-40B4-BE49-F238E27FC236}">
                <a16:creationId xmlns:a16="http://schemas.microsoft.com/office/drawing/2014/main" id="{D045C415-FD8E-4BFC-695F-E84BA290CCE9}"/>
              </a:ext>
            </a:extLst>
          </p:cNvPr>
          <p:cNvSpPr txBox="1"/>
          <p:nvPr/>
        </p:nvSpPr>
        <p:spPr>
          <a:xfrm>
            <a:off x="4443996" y="6704793"/>
            <a:ext cx="945874" cy="276999"/>
          </a:xfrm>
          <a:prstGeom prst="rect">
            <a:avLst/>
          </a:prstGeom>
          <a:noFill/>
        </p:spPr>
        <p:txBody>
          <a:bodyPr wrap="square" rtlCol="0">
            <a:spAutoFit/>
          </a:bodyPr>
          <a:lstStyle/>
          <a:p>
            <a:pPr algn="just"/>
            <a:r>
              <a:rPr lang="en-GB" sz="1200" dirty="0">
                <a:solidFill>
                  <a:srgbClr val="92D050"/>
                </a:solidFill>
              </a:rPr>
              <a:t>19/11/2025</a:t>
            </a:r>
          </a:p>
        </p:txBody>
      </p:sp>
      <p:sp>
        <p:nvSpPr>
          <p:cNvPr id="84" name="TextBox 83">
            <a:extLst>
              <a:ext uri="{FF2B5EF4-FFF2-40B4-BE49-F238E27FC236}">
                <a16:creationId xmlns:a16="http://schemas.microsoft.com/office/drawing/2014/main" id="{DEFC8047-5DE9-6574-EF18-FE33A00F5C6B}"/>
              </a:ext>
            </a:extLst>
          </p:cNvPr>
          <p:cNvSpPr txBox="1"/>
          <p:nvPr/>
        </p:nvSpPr>
        <p:spPr>
          <a:xfrm>
            <a:off x="5484386" y="6716065"/>
            <a:ext cx="945874" cy="276999"/>
          </a:xfrm>
          <a:prstGeom prst="rect">
            <a:avLst/>
          </a:prstGeom>
          <a:noFill/>
        </p:spPr>
        <p:txBody>
          <a:bodyPr wrap="square" rtlCol="0">
            <a:spAutoFit/>
          </a:bodyPr>
          <a:lstStyle/>
          <a:p>
            <a:pPr algn="just"/>
            <a:r>
              <a:rPr lang="en-GB" sz="1200" dirty="0">
                <a:solidFill>
                  <a:srgbClr val="92D050"/>
                </a:solidFill>
              </a:rPr>
              <a:t>24/11/2025</a:t>
            </a:r>
          </a:p>
        </p:txBody>
      </p:sp>
      <p:sp>
        <p:nvSpPr>
          <p:cNvPr id="85" name="TextBox 84">
            <a:extLst>
              <a:ext uri="{FF2B5EF4-FFF2-40B4-BE49-F238E27FC236}">
                <a16:creationId xmlns:a16="http://schemas.microsoft.com/office/drawing/2014/main" id="{0DBC1B33-C7BC-428C-7CCF-5A7392E970D1}"/>
              </a:ext>
            </a:extLst>
          </p:cNvPr>
          <p:cNvSpPr txBox="1"/>
          <p:nvPr/>
        </p:nvSpPr>
        <p:spPr>
          <a:xfrm>
            <a:off x="6096000" y="6716202"/>
            <a:ext cx="3011645" cy="307777"/>
          </a:xfrm>
          <a:prstGeom prst="rect">
            <a:avLst/>
          </a:prstGeom>
          <a:noFill/>
        </p:spPr>
        <p:txBody>
          <a:bodyPr wrap="square">
            <a:spAutoFit/>
          </a:bodyPr>
          <a:lstStyle/>
          <a:p>
            <a:pPr algn="ctr"/>
            <a:r>
              <a:rPr lang="en-US" sz="1400" dirty="0"/>
              <a:t>#46824-248-2042BAC</a:t>
            </a:r>
          </a:p>
        </p:txBody>
      </p:sp>
      <p:cxnSp>
        <p:nvCxnSpPr>
          <p:cNvPr id="86" name="Straight Connector 85">
            <a:extLst>
              <a:ext uri="{FF2B5EF4-FFF2-40B4-BE49-F238E27FC236}">
                <a16:creationId xmlns:a16="http://schemas.microsoft.com/office/drawing/2014/main" id="{270A59E8-2730-949C-BCC8-9DBF7C6C35B7}"/>
              </a:ext>
            </a:extLst>
          </p:cNvPr>
          <p:cNvCxnSpPr/>
          <p:nvPr/>
        </p:nvCxnSpPr>
        <p:spPr>
          <a:xfrm>
            <a:off x="4009471" y="7275758"/>
            <a:ext cx="7627291" cy="0"/>
          </a:xfrm>
          <a:prstGeom prst="line">
            <a:avLst/>
          </a:prstGeom>
        </p:spPr>
        <p:style>
          <a:lnRef idx="2">
            <a:schemeClr val="accent1"/>
          </a:lnRef>
          <a:fillRef idx="0">
            <a:schemeClr val="accent1"/>
          </a:fillRef>
          <a:effectRef idx="1">
            <a:schemeClr val="accent1"/>
          </a:effectRef>
          <a:fontRef idx="minor">
            <a:schemeClr val="tx1"/>
          </a:fontRef>
        </p:style>
      </p:cxnSp>
      <p:sp>
        <p:nvSpPr>
          <p:cNvPr id="144" name="Rounded Rectangle 96">
            <a:extLst>
              <a:ext uri="{FF2B5EF4-FFF2-40B4-BE49-F238E27FC236}">
                <a16:creationId xmlns:a16="http://schemas.microsoft.com/office/drawing/2014/main" id="{5F995140-3A9A-A7EA-451F-7F046DFE354E}"/>
              </a:ext>
            </a:extLst>
          </p:cNvPr>
          <p:cNvSpPr/>
          <p:nvPr/>
        </p:nvSpPr>
        <p:spPr>
          <a:xfrm>
            <a:off x="9003808" y="7389125"/>
            <a:ext cx="2461475" cy="397693"/>
          </a:xfrm>
          <a:prstGeom prst="roundRect">
            <a:avLst>
              <a:gd name="adj" fmla="val 22077"/>
            </a:avLst>
          </a:prstGeom>
          <a:solidFill>
            <a:schemeClr val="bg2">
              <a:lumMod val="50000"/>
              <a:alpha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How did we Do?</a:t>
            </a:r>
          </a:p>
        </p:txBody>
      </p:sp>
      <p:sp>
        <p:nvSpPr>
          <p:cNvPr id="145" name="Rounded Rectangle 96">
            <a:extLst>
              <a:ext uri="{FF2B5EF4-FFF2-40B4-BE49-F238E27FC236}">
                <a16:creationId xmlns:a16="http://schemas.microsoft.com/office/drawing/2014/main" id="{8642DF52-34B7-6A45-74EB-3F410AD26B98}"/>
              </a:ext>
            </a:extLst>
          </p:cNvPr>
          <p:cNvSpPr/>
          <p:nvPr/>
        </p:nvSpPr>
        <p:spPr>
          <a:xfrm>
            <a:off x="3914955" y="7303587"/>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3</a:t>
            </a:r>
          </a:p>
        </p:txBody>
      </p:sp>
      <p:sp>
        <p:nvSpPr>
          <p:cNvPr id="146" name="TextBox 145">
            <a:extLst>
              <a:ext uri="{FF2B5EF4-FFF2-40B4-BE49-F238E27FC236}">
                <a16:creationId xmlns:a16="http://schemas.microsoft.com/office/drawing/2014/main" id="{4E2A3E75-6E93-7F62-DFE0-5E3723A044D4}"/>
              </a:ext>
            </a:extLst>
          </p:cNvPr>
          <p:cNvSpPr txBox="1"/>
          <p:nvPr/>
        </p:nvSpPr>
        <p:spPr>
          <a:xfrm>
            <a:off x="4492236" y="7423355"/>
            <a:ext cx="945874" cy="276999"/>
          </a:xfrm>
          <a:prstGeom prst="rect">
            <a:avLst/>
          </a:prstGeom>
          <a:noFill/>
        </p:spPr>
        <p:txBody>
          <a:bodyPr wrap="square" rtlCol="0">
            <a:spAutoFit/>
          </a:bodyPr>
          <a:lstStyle/>
          <a:p>
            <a:pPr algn="just"/>
            <a:r>
              <a:rPr lang="en-GB" sz="1200" dirty="0">
                <a:solidFill>
                  <a:schemeClr val="bg2">
                    <a:lumMod val="50000"/>
                  </a:schemeClr>
                </a:solidFill>
              </a:rPr>
              <a:t>19/11/2025</a:t>
            </a:r>
          </a:p>
        </p:txBody>
      </p:sp>
      <p:sp>
        <p:nvSpPr>
          <p:cNvPr id="147" name="TextBox 146">
            <a:extLst>
              <a:ext uri="{FF2B5EF4-FFF2-40B4-BE49-F238E27FC236}">
                <a16:creationId xmlns:a16="http://schemas.microsoft.com/office/drawing/2014/main" id="{6BB89026-1117-B6CB-2E80-9BE327F02203}"/>
              </a:ext>
            </a:extLst>
          </p:cNvPr>
          <p:cNvSpPr txBox="1"/>
          <p:nvPr/>
        </p:nvSpPr>
        <p:spPr>
          <a:xfrm>
            <a:off x="5532626" y="7434627"/>
            <a:ext cx="945874" cy="276999"/>
          </a:xfrm>
          <a:prstGeom prst="rect">
            <a:avLst/>
          </a:prstGeom>
          <a:noFill/>
        </p:spPr>
        <p:txBody>
          <a:bodyPr wrap="square" rtlCol="0">
            <a:spAutoFit/>
          </a:bodyPr>
          <a:lstStyle/>
          <a:p>
            <a:pPr algn="just"/>
            <a:r>
              <a:rPr lang="en-GB" sz="1200" dirty="0">
                <a:solidFill>
                  <a:schemeClr val="bg2">
                    <a:lumMod val="50000"/>
                  </a:schemeClr>
                </a:solidFill>
              </a:rPr>
              <a:t>24/11/2025</a:t>
            </a:r>
          </a:p>
        </p:txBody>
      </p:sp>
      <p:sp>
        <p:nvSpPr>
          <p:cNvPr id="148" name="TextBox 147">
            <a:extLst>
              <a:ext uri="{FF2B5EF4-FFF2-40B4-BE49-F238E27FC236}">
                <a16:creationId xmlns:a16="http://schemas.microsoft.com/office/drawing/2014/main" id="{E873A7FF-6A75-9256-7548-7139890B7BD3}"/>
              </a:ext>
            </a:extLst>
          </p:cNvPr>
          <p:cNvSpPr txBox="1"/>
          <p:nvPr/>
        </p:nvSpPr>
        <p:spPr>
          <a:xfrm>
            <a:off x="6144240" y="7434764"/>
            <a:ext cx="3011645" cy="307777"/>
          </a:xfrm>
          <a:prstGeom prst="rect">
            <a:avLst/>
          </a:prstGeom>
          <a:noFill/>
        </p:spPr>
        <p:txBody>
          <a:bodyPr wrap="square">
            <a:spAutoFit/>
          </a:bodyPr>
          <a:lstStyle/>
          <a:p>
            <a:pPr algn="ctr"/>
            <a:r>
              <a:rPr lang="en-US" sz="1400" dirty="0">
                <a:solidFill>
                  <a:schemeClr val="bg2">
                    <a:lumMod val="50000"/>
                  </a:schemeClr>
                </a:solidFill>
              </a:rPr>
              <a:t>#46824-248-2042BAC</a:t>
            </a:r>
          </a:p>
        </p:txBody>
      </p:sp>
      <p:grpSp>
        <p:nvGrpSpPr>
          <p:cNvPr id="162" name="Group 161">
            <a:extLst>
              <a:ext uri="{FF2B5EF4-FFF2-40B4-BE49-F238E27FC236}">
                <a16:creationId xmlns:a16="http://schemas.microsoft.com/office/drawing/2014/main" id="{5A32A9A8-F5EF-B28D-F620-CCCFB188B905}"/>
              </a:ext>
            </a:extLst>
          </p:cNvPr>
          <p:cNvGrpSpPr/>
          <p:nvPr/>
        </p:nvGrpSpPr>
        <p:grpSpPr>
          <a:xfrm>
            <a:off x="12222594" y="-120778"/>
            <a:ext cx="2789278" cy="7667492"/>
            <a:chOff x="13446261" y="1268910"/>
            <a:chExt cx="2789278" cy="7667492"/>
          </a:xfrm>
        </p:grpSpPr>
        <p:sp>
          <p:nvSpPr>
            <p:cNvPr id="163" name="Rectangle 162">
              <a:extLst>
                <a:ext uri="{FF2B5EF4-FFF2-40B4-BE49-F238E27FC236}">
                  <a16:creationId xmlns:a16="http://schemas.microsoft.com/office/drawing/2014/main" id="{D1591B97-1994-E426-28EA-9EDA34119F3F}"/>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164" name="Rectangle 163">
              <a:extLst>
                <a:ext uri="{FF2B5EF4-FFF2-40B4-BE49-F238E27FC236}">
                  <a16:creationId xmlns:a16="http://schemas.microsoft.com/office/drawing/2014/main" id="{8BB59F3F-7B4C-F511-260B-88A396BC0E84}"/>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165" name="Rounded Rectangle 164">
              <a:extLst>
                <a:ext uri="{FF2B5EF4-FFF2-40B4-BE49-F238E27FC236}">
                  <a16:creationId xmlns:a16="http://schemas.microsoft.com/office/drawing/2014/main" id="{EAF60060-B54A-7B19-33E6-593D081C9A99}"/>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TextBox 165">
              <a:extLst>
                <a:ext uri="{FF2B5EF4-FFF2-40B4-BE49-F238E27FC236}">
                  <a16:creationId xmlns:a16="http://schemas.microsoft.com/office/drawing/2014/main" id="{2123E1A7-675D-7D52-39B7-2FF86851BCB4}"/>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167" name="TextBox 166">
              <a:extLst>
                <a:ext uri="{FF2B5EF4-FFF2-40B4-BE49-F238E27FC236}">
                  <a16:creationId xmlns:a16="http://schemas.microsoft.com/office/drawing/2014/main" id="{CA73EC49-FFD0-AC26-0F80-1D505DA3743B}"/>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168" name="TextBox 167">
              <a:extLst>
                <a:ext uri="{FF2B5EF4-FFF2-40B4-BE49-F238E27FC236}">
                  <a16:creationId xmlns:a16="http://schemas.microsoft.com/office/drawing/2014/main" id="{052E07B4-509C-F226-0C62-4E38C1C92FE0}"/>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169" name="TextBox 168">
              <a:extLst>
                <a:ext uri="{FF2B5EF4-FFF2-40B4-BE49-F238E27FC236}">
                  <a16:creationId xmlns:a16="http://schemas.microsoft.com/office/drawing/2014/main" id="{D38238C4-C4CD-0871-8882-D74FA373CA99}"/>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170" name="TextBox 169">
              <a:extLst>
                <a:ext uri="{FF2B5EF4-FFF2-40B4-BE49-F238E27FC236}">
                  <a16:creationId xmlns:a16="http://schemas.microsoft.com/office/drawing/2014/main" id="{60957707-2C47-B8A5-711D-969134890F80}"/>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171" name="TextBox 170">
              <a:extLst>
                <a:ext uri="{FF2B5EF4-FFF2-40B4-BE49-F238E27FC236}">
                  <a16:creationId xmlns:a16="http://schemas.microsoft.com/office/drawing/2014/main" id="{48043776-6646-32F3-AA69-7BBFA323822E}"/>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172" name="TextBox 171">
              <a:extLst>
                <a:ext uri="{FF2B5EF4-FFF2-40B4-BE49-F238E27FC236}">
                  <a16:creationId xmlns:a16="http://schemas.microsoft.com/office/drawing/2014/main" id="{38FEE549-2965-0180-7D8A-A80ED0D3849B}"/>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173" name="TextBox 172">
              <a:extLst>
                <a:ext uri="{FF2B5EF4-FFF2-40B4-BE49-F238E27FC236}">
                  <a16:creationId xmlns:a16="http://schemas.microsoft.com/office/drawing/2014/main" id="{FDEFA6A6-2185-5CDC-F723-6B3B9F164C90}"/>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7" name="Graphic 16">
            <a:extLst>
              <a:ext uri="{FF2B5EF4-FFF2-40B4-BE49-F238E27FC236}">
                <a16:creationId xmlns:a16="http://schemas.microsoft.com/office/drawing/2014/main" id="{B6221067-41B7-70F9-49B9-ED544310A21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80651" y="11919954"/>
            <a:ext cx="594005" cy="594005"/>
          </a:xfrm>
          <a:prstGeom prst="rect">
            <a:avLst/>
          </a:prstGeom>
        </p:spPr>
      </p:pic>
      <p:sp>
        <p:nvSpPr>
          <p:cNvPr id="18" name="TextBox 17">
            <a:extLst>
              <a:ext uri="{FF2B5EF4-FFF2-40B4-BE49-F238E27FC236}">
                <a16:creationId xmlns:a16="http://schemas.microsoft.com/office/drawing/2014/main" id="{BDEB5CB6-BE7C-2E09-E8A5-23119CCA55A7}"/>
              </a:ext>
            </a:extLst>
          </p:cNvPr>
          <p:cNvSpPr txBox="1"/>
          <p:nvPr/>
        </p:nvSpPr>
        <p:spPr>
          <a:xfrm>
            <a:off x="5699789" y="8378166"/>
            <a:ext cx="5224665" cy="523220"/>
          </a:xfrm>
          <a:prstGeom prst="rect">
            <a:avLst/>
          </a:prstGeom>
          <a:noFill/>
          <a:ln w="57150">
            <a:noFill/>
          </a:ln>
        </p:spPr>
        <p:txBody>
          <a:bodyPr wrap="square" rtlCol="0">
            <a:spAutoFit/>
          </a:bodyPr>
          <a:lstStyle/>
          <a:p>
            <a:r>
              <a:rPr lang="en-US" sz="2800" b="1" dirty="0">
                <a:solidFill>
                  <a:schemeClr val="bg1"/>
                </a:solidFill>
              </a:rPr>
              <a:t>You have </a:t>
            </a:r>
            <a:r>
              <a:rPr lang="en-US" sz="2800" b="1" dirty="0">
                <a:solidFill>
                  <a:srgbClr val="92D050"/>
                </a:solidFill>
              </a:rPr>
              <a:t>271+ </a:t>
            </a:r>
            <a:r>
              <a:rPr lang="en-US" sz="2800" b="1" dirty="0">
                <a:solidFill>
                  <a:schemeClr val="bg1"/>
                </a:solidFill>
              </a:rPr>
              <a:t>Loyalty Points</a:t>
            </a:r>
          </a:p>
        </p:txBody>
      </p:sp>
    </p:spTree>
    <p:extLst>
      <p:ext uri="{BB962C8B-B14F-4D97-AF65-F5344CB8AC3E}">
        <p14:creationId xmlns:p14="http://schemas.microsoft.com/office/powerpoint/2010/main" val="35113795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559D3F-55C0-7278-5461-90854D1718E0}"/>
            </a:ext>
          </a:extLst>
        </p:cNvPr>
        <p:cNvGrpSpPr/>
        <p:nvPr/>
      </p:nvGrpSpPr>
      <p:grpSpPr>
        <a:xfrm>
          <a:off x="0" y="0"/>
          <a:ext cx="0" cy="0"/>
          <a:chOff x="0" y="0"/>
          <a:chExt cx="0" cy="0"/>
        </a:xfrm>
      </p:grpSpPr>
      <p:sp>
        <p:nvSpPr>
          <p:cNvPr id="3" name="Rounded Rectangle 96">
            <a:extLst>
              <a:ext uri="{FF2B5EF4-FFF2-40B4-BE49-F238E27FC236}">
                <a16:creationId xmlns:a16="http://schemas.microsoft.com/office/drawing/2014/main" id="{55410BBA-E001-461F-5431-86242A9FCA55}"/>
              </a:ext>
            </a:extLst>
          </p:cNvPr>
          <p:cNvSpPr/>
          <p:nvPr/>
        </p:nvSpPr>
        <p:spPr>
          <a:xfrm>
            <a:off x="0" y="-1"/>
            <a:ext cx="12192000" cy="7846541"/>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 name="Rounded Rectangle 96">
            <a:extLst>
              <a:ext uri="{FF2B5EF4-FFF2-40B4-BE49-F238E27FC236}">
                <a16:creationId xmlns:a16="http://schemas.microsoft.com/office/drawing/2014/main" id="{91CFABAF-F994-C530-FD71-14DACCD50B62}"/>
              </a:ext>
            </a:extLst>
          </p:cNvPr>
          <p:cNvSpPr/>
          <p:nvPr/>
        </p:nvSpPr>
        <p:spPr>
          <a:xfrm>
            <a:off x="0" y="0"/>
            <a:ext cx="12192000" cy="3666565"/>
          </a:xfrm>
          <a:prstGeom prst="roundRect">
            <a:avLst>
              <a:gd name="adj" fmla="val 0"/>
            </a:avLst>
          </a:prstGeom>
          <a:solidFill>
            <a:srgbClr val="92D050">
              <a:alpha val="7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16" name="Rectangle 15">
            <a:extLst>
              <a:ext uri="{FF2B5EF4-FFF2-40B4-BE49-F238E27FC236}">
                <a16:creationId xmlns:a16="http://schemas.microsoft.com/office/drawing/2014/main" id="{AABB646F-3459-4736-881E-3F79A24A4A0E}"/>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 name="Picture 1" descr="A porcupine standing on sand&#10;&#10;AI-generated content may be incorrect.">
            <a:extLst>
              <a:ext uri="{FF2B5EF4-FFF2-40B4-BE49-F238E27FC236}">
                <a16:creationId xmlns:a16="http://schemas.microsoft.com/office/drawing/2014/main" id="{AF14F783-1131-975E-E8AF-088397F297C3}"/>
              </a:ext>
            </a:extLst>
          </p:cNvPr>
          <p:cNvPicPr>
            <a:picLocks noChangeAspect="1"/>
          </p:cNvPicPr>
          <p:nvPr/>
        </p:nvPicPr>
        <p:blipFill>
          <a:blip r:embed="rId3"/>
          <a:stretch>
            <a:fillRect/>
          </a:stretch>
        </p:blipFill>
        <p:spPr>
          <a:xfrm>
            <a:off x="-8723" y="1716220"/>
            <a:ext cx="12185563" cy="7854470"/>
          </a:xfrm>
          <a:prstGeom prst="rect">
            <a:avLst/>
          </a:prstGeom>
        </p:spPr>
      </p:pic>
      <p:grpSp>
        <p:nvGrpSpPr>
          <p:cNvPr id="6" name="Group 5">
            <a:extLst>
              <a:ext uri="{FF2B5EF4-FFF2-40B4-BE49-F238E27FC236}">
                <a16:creationId xmlns:a16="http://schemas.microsoft.com/office/drawing/2014/main" id="{5AE17562-1CCD-2959-C02B-6C0F29768844}"/>
              </a:ext>
            </a:extLst>
          </p:cNvPr>
          <p:cNvGrpSpPr/>
          <p:nvPr/>
        </p:nvGrpSpPr>
        <p:grpSpPr>
          <a:xfrm>
            <a:off x="8727" y="16433"/>
            <a:ext cx="3085612" cy="1244302"/>
            <a:chOff x="14712" y="9423"/>
            <a:chExt cx="2925419" cy="1244302"/>
          </a:xfrm>
        </p:grpSpPr>
        <p:grpSp>
          <p:nvGrpSpPr>
            <p:cNvPr id="7" name="Group 6">
              <a:extLst>
                <a:ext uri="{FF2B5EF4-FFF2-40B4-BE49-F238E27FC236}">
                  <a16:creationId xmlns:a16="http://schemas.microsoft.com/office/drawing/2014/main" id="{E02207BD-DCE1-8677-3223-DDA60BC03415}"/>
                </a:ext>
              </a:extLst>
            </p:cNvPr>
            <p:cNvGrpSpPr/>
            <p:nvPr/>
          </p:nvGrpSpPr>
          <p:grpSpPr>
            <a:xfrm>
              <a:off x="14712" y="9423"/>
              <a:ext cx="2925419" cy="1233004"/>
              <a:chOff x="14712" y="9423"/>
              <a:chExt cx="2925419" cy="1233004"/>
            </a:xfrm>
          </p:grpSpPr>
          <p:sp>
            <p:nvSpPr>
              <p:cNvPr id="9" name="Rectangle 8">
                <a:extLst>
                  <a:ext uri="{FF2B5EF4-FFF2-40B4-BE49-F238E27FC236}">
                    <a16:creationId xmlns:a16="http://schemas.microsoft.com/office/drawing/2014/main" id="{2C0A790C-35E1-1300-0539-B0E045EC0EDA}"/>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C12FD34B-1DE5-B2AC-6EF3-C99E69F35400}"/>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8" name="Graphic 7">
              <a:extLst>
                <a:ext uri="{FF2B5EF4-FFF2-40B4-BE49-F238E27FC236}">
                  <a16:creationId xmlns:a16="http://schemas.microsoft.com/office/drawing/2014/main" id="{4EA8561D-883E-EA05-F542-1FE123CF92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11" name="Rectangle 10">
            <a:extLst>
              <a:ext uri="{FF2B5EF4-FFF2-40B4-BE49-F238E27FC236}">
                <a16:creationId xmlns:a16="http://schemas.microsoft.com/office/drawing/2014/main" id="{6F41AB97-DEEB-0B06-832E-8AC52526B353}"/>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TextBox 11">
            <a:extLst>
              <a:ext uri="{FF2B5EF4-FFF2-40B4-BE49-F238E27FC236}">
                <a16:creationId xmlns:a16="http://schemas.microsoft.com/office/drawing/2014/main" id="{2AD157C9-0DA2-30E5-1C4F-45EB45F48255}"/>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3" name="Graphic 12" descr="Hamburger Menu Icon with solid fill">
            <a:extLst>
              <a:ext uri="{FF2B5EF4-FFF2-40B4-BE49-F238E27FC236}">
                <a16:creationId xmlns:a16="http://schemas.microsoft.com/office/drawing/2014/main" id="{12D6E4AC-3645-EA46-D918-A3220ECAD5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636762" y="154235"/>
            <a:ext cx="453623" cy="453623"/>
          </a:xfrm>
          <a:prstGeom prst="rect">
            <a:avLst/>
          </a:prstGeom>
        </p:spPr>
      </p:pic>
      <p:sp>
        <p:nvSpPr>
          <p:cNvPr id="14" name="Rectangle 13">
            <a:extLst>
              <a:ext uri="{FF2B5EF4-FFF2-40B4-BE49-F238E27FC236}">
                <a16:creationId xmlns:a16="http://schemas.microsoft.com/office/drawing/2014/main" id="{95D860AA-EC87-9A8C-0619-9B17014E8F25}"/>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Home</a:t>
            </a:r>
          </a:p>
        </p:txBody>
      </p:sp>
      <p:pic>
        <p:nvPicPr>
          <p:cNvPr id="15" name="Graphic 14" descr="Magnifying glass outline">
            <a:extLst>
              <a:ext uri="{FF2B5EF4-FFF2-40B4-BE49-F238E27FC236}">
                <a16:creationId xmlns:a16="http://schemas.microsoft.com/office/drawing/2014/main" id="{BAD529DE-BE69-F0D9-D793-BE66426BA5C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31862" y="242649"/>
            <a:ext cx="308564" cy="308564"/>
          </a:xfrm>
          <a:prstGeom prst="rect">
            <a:avLst/>
          </a:prstGeom>
        </p:spPr>
      </p:pic>
      <p:sp>
        <p:nvSpPr>
          <p:cNvPr id="19" name="Rounded Rectangle 96">
            <a:extLst>
              <a:ext uri="{FF2B5EF4-FFF2-40B4-BE49-F238E27FC236}">
                <a16:creationId xmlns:a16="http://schemas.microsoft.com/office/drawing/2014/main" id="{66DD160F-BF0F-5B88-63AE-DEF24F605E40}"/>
              </a:ext>
            </a:extLst>
          </p:cNvPr>
          <p:cNvSpPr/>
          <p:nvPr/>
        </p:nvSpPr>
        <p:spPr>
          <a:xfrm>
            <a:off x="0" y="1724150"/>
            <a:ext cx="12188952" cy="7854470"/>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20" name="TextBox 19">
            <a:extLst>
              <a:ext uri="{FF2B5EF4-FFF2-40B4-BE49-F238E27FC236}">
                <a16:creationId xmlns:a16="http://schemas.microsoft.com/office/drawing/2014/main" id="{B020BDD3-BEA7-FF59-80C2-19C2F76CFD17}"/>
              </a:ext>
            </a:extLst>
          </p:cNvPr>
          <p:cNvSpPr txBox="1"/>
          <p:nvPr/>
        </p:nvSpPr>
        <p:spPr>
          <a:xfrm>
            <a:off x="-76686" y="3216186"/>
            <a:ext cx="3147247" cy="461665"/>
          </a:xfrm>
          <a:prstGeom prst="rect">
            <a:avLst/>
          </a:prstGeom>
          <a:noFill/>
        </p:spPr>
        <p:txBody>
          <a:bodyPr wrap="square" rtlCol="0">
            <a:spAutoFit/>
          </a:bodyPr>
          <a:lstStyle/>
          <a:p>
            <a:pPr algn="ctr"/>
            <a:r>
              <a:rPr lang="en-GB" sz="2400" u="sng" dirty="0">
                <a:solidFill>
                  <a:schemeClr val="bg1"/>
                </a:solidFill>
              </a:rPr>
              <a:t>Edit your Profile</a:t>
            </a:r>
          </a:p>
        </p:txBody>
      </p:sp>
      <p:sp>
        <p:nvSpPr>
          <p:cNvPr id="21" name="TextBox 20">
            <a:extLst>
              <a:ext uri="{FF2B5EF4-FFF2-40B4-BE49-F238E27FC236}">
                <a16:creationId xmlns:a16="http://schemas.microsoft.com/office/drawing/2014/main" id="{E9226B43-E917-3B2B-03CD-8DA4ED124CFC}"/>
              </a:ext>
            </a:extLst>
          </p:cNvPr>
          <p:cNvSpPr txBox="1"/>
          <p:nvPr/>
        </p:nvSpPr>
        <p:spPr>
          <a:xfrm>
            <a:off x="7652" y="4530506"/>
            <a:ext cx="3171024" cy="461665"/>
          </a:xfrm>
          <a:prstGeom prst="rect">
            <a:avLst/>
          </a:prstGeom>
          <a:noFill/>
        </p:spPr>
        <p:txBody>
          <a:bodyPr wrap="square" rtlCol="0">
            <a:spAutoFit/>
          </a:bodyPr>
          <a:lstStyle/>
          <a:p>
            <a:pPr algn="ctr"/>
            <a:r>
              <a:rPr lang="en-GB" sz="2400" u="sng" dirty="0">
                <a:solidFill>
                  <a:schemeClr val="bg1"/>
                </a:solidFill>
              </a:rPr>
              <a:t>Hotel Bookings</a:t>
            </a:r>
          </a:p>
        </p:txBody>
      </p:sp>
      <p:sp>
        <p:nvSpPr>
          <p:cNvPr id="38" name="Rounded Rectangle 96">
            <a:extLst>
              <a:ext uri="{FF2B5EF4-FFF2-40B4-BE49-F238E27FC236}">
                <a16:creationId xmlns:a16="http://schemas.microsoft.com/office/drawing/2014/main" id="{E6A2C828-5312-43EB-F945-7665618132A3}"/>
              </a:ext>
            </a:extLst>
          </p:cNvPr>
          <p:cNvSpPr/>
          <p:nvPr/>
        </p:nvSpPr>
        <p:spPr>
          <a:xfrm>
            <a:off x="373933" y="5187666"/>
            <a:ext cx="2571105" cy="939427"/>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You have 2 Bookings</a:t>
            </a:r>
          </a:p>
        </p:txBody>
      </p:sp>
      <p:grpSp>
        <p:nvGrpSpPr>
          <p:cNvPr id="23" name="Group 22">
            <a:extLst>
              <a:ext uri="{FF2B5EF4-FFF2-40B4-BE49-F238E27FC236}">
                <a16:creationId xmlns:a16="http://schemas.microsoft.com/office/drawing/2014/main" id="{E3C56EBD-100B-44D1-605E-CDF4EF46D38F}"/>
              </a:ext>
            </a:extLst>
          </p:cNvPr>
          <p:cNvGrpSpPr/>
          <p:nvPr/>
        </p:nvGrpSpPr>
        <p:grpSpPr>
          <a:xfrm>
            <a:off x="0" y="9570690"/>
            <a:ext cx="12188952" cy="2927766"/>
            <a:chOff x="-98567" y="17817689"/>
            <a:chExt cx="12188952" cy="2927766"/>
          </a:xfrm>
        </p:grpSpPr>
        <p:sp>
          <p:nvSpPr>
            <p:cNvPr id="24" name="Rectangle 23">
              <a:extLst>
                <a:ext uri="{FF2B5EF4-FFF2-40B4-BE49-F238E27FC236}">
                  <a16:creationId xmlns:a16="http://schemas.microsoft.com/office/drawing/2014/main" id="{9D215B8F-FD9F-FA75-32F4-6A14945E7D69}"/>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5" name="Graphic 24" descr="Squiggle with solid fill">
              <a:extLst>
                <a:ext uri="{FF2B5EF4-FFF2-40B4-BE49-F238E27FC236}">
                  <a16:creationId xmlns:a16="http://schemas.microsoft.com/office/drawing/2014/main" id="{CCA5D4AB-6B32-F0A2-A9DA-F3B0D239AF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6" name="Graphic 25" descr="Marker with solid fill">
              <a:extLst>
                <a:ext uri="{FF2B5EF4-FFF2-40B4-BE49-F238E27FC236}">
                  <a16:creationId xmlns:a16="http://schemas.microsoft.com/office/drawing/2014/main" id="{B6C8BA26-AB51-3131-B877-9DAB4242FB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7" name="TextBox 26">
              <a:extLst>
                <a:ext uri="{FF2B5EF4-FFF2-40B4-BE49-F238E27FC236}">
                  <a16:creationId xmlns:a16="http://schemas.microsoft.com/office/drawing/2014/main" id="{3514F1BD-6188-789D-AADF-5CC1905570F3}"/>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8" name="TextBox 27">
              <a:extLst>
                <a:ext uri="{FF2B5EF4-FFF2-40B4-BE49-F238E27FC236}">
                  <a16:creationId xmlns:a16="http://schemas.microsoft.com/office/drawing/2014/main" id="{03C315C1-9B47-DD9D-2DEE-242A1A431685}"/>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dirty="0">
                  <a:solidFill>
                    <a:schemeClr val="tx1">
                      <a:lumMod val="65000"/>
                      <a:lumOff val="35000"/>
                    </a:schemeClr>
                  </a:solidFill>
                  <a:latin typeface=""/>
                </a:rPr>
                <a:t>Head Quarters Address</a:t>
              </a:r>
            </a:p>
          </p:txBody>
        </p:sp>
        <p:cxnSp>
          <p:nvCxnSpPr>
            <p:cNvPr id="29" name="Straight Connector 28">
              <a:extLst>
                <a:ext uri="{FF2B5EF4-FFF2-40B4-BE49-F238E27FC236}">
                  <a16:creationId xmlns:a16="http://schemas.microsoft.com/office/drawing/2014/main" id="{17A86019-E0E2-6B5A-B5CA-E3386C9B2E0D}"/>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0" name="TextBox 29">
              <a:extLst>
                <a:ext uri="{FF2B5EF4-FFF2-40B4-BE49-F238E27FC236}">
                  <a16:creationId xmlns:a16="http://schemas.microsoft.com/office/drawing/2014/main" id="{7D863E02-83C8-E2DE-1AA7-8F3211CCAACB}"/>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1" name="TextBox 30">
              <a:extLst>
                <a:ext uri="{FF2B5EF4-FFF2-40B4-BE49-F238E27FC236}">
                  <a16:creationId xmlns:a16="http://schemas.microsoft.com/office/drawing/2014/main" id="{2337E33C-41C0-CBA4-2D1F-592696299405}"/>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32" name="TextBox 31">
              <a:extLst>
                <a:ext uri="{FF2B5EF4-FFF2-40B4-BE49-F238E27FC236}">
                  <a16:creationId xmlns:a16="http://schemas.microsoft.com/office/drawing/2014/main" id="{F580CB8C-3430-4AE4-E7D6-56B51C55D937}"/>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33" name="Straight Connector 32">
              <a:extLst>
                <a:ext uri="{FF2B5EF4-FFF2-40B4-BE49-F238E27FC236}">
                  <a16:creationId xmlns:a16="http://schemas.microsoft.com/office/drawing/2014/main" id="{EC24A2B0-3908-D2B5-CC20-620EDA062122}"/>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4" name="TextBox 33">
              <a:extLst>
                <a:ext uri="{FF2B5EF4-FFF2-40B4-BE49-F238E27FC236}">
                  <a16:creationId xmlns:a16="http://schemas.microsoft.com/office/drawing/2014/main" id="{66676369-C15A-4EEA-DAE2-2730111EAF49}"/>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35" name="TextBox 34">
              <a:extLst>
                <a:ext uri="{FF2B5EF4-FFF2-40B4-BE49-F238E27FC236}">
                  <a16:creationId xmlns:a16="http://schemas.microsoft.com/office/drawing/2014/main" id="{8D287730-86D8-901E-F071-EF391039CE8E}"/>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6" name="Straight Connector 35">
              <a:extLst>
                <a:ext uri="{FF2B5EF4-FFF2-40B4-BE49-F238E27FC236}">
                  <a16:creationId xmlns:a16="http://schemas.microsoft.com/office/drawing/2014/main" id="{765AB0CB-503E-78A8-65FE-1E057FF32EE6}"/>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39" name="TextBox 38">
            <a:extLst>
              <a:ext uri="{FF2B5EF4-FFF2-40B4-BE49-F238E27FC236}">
                <a16:creationId xmlns:a16="http://schemas.microsoft.com/office/drawing/2014/main" id="{E92B9E2D-8391-43B0-DFF7-018098626281}"/>
              </a:ext>
            </a:extLst>
          </p:cNvPr>
          <p:cNvSpPr txBox="1"/>
          <p:nvPr/>
        </p:nvSpPr>
        <p:spPr>
          <a:xfrm>
            <a:off x="19631" y="3873346"/>
            <a:ext cx="3171024" cy="461665"/>
          </a:xfrm>
          <a:prstGeom prst="rect">
            <a:avLst/>
          </a:prstGeom>
          <a:noFill/>
        </p:spPr>
        <p:txBody>
          <a:bodyPr wrap="square" rtlCol="0">
            <a:spAutoFit/>
          </a:bodyPr>
          <a:lstStyle/>
          <a:p>
            <a:pPr algn="ctr"/>
            <a:r>
              <a:rPr lang="en-GB" sz="2400" u="sng" dirty="0">
                <a:solidFill>
                  <a:schemeClr val="bg1"/>
                </a:solidFill>
              </a:rPr>
              <a:t>Messages</a:t>
            </a:r>
          </a:p>
        </p:txBody>
      </p:sp>
      <p:sp>
        <p:nvSpPr>
          <p:cNvPr id="40" name="TextBox 39">
            <a:extLst>
              <a:ext uri="{FF2B5EF4-FFF2-40B4-BE49-F238E27FC236}">
                <a16:creationId xmlns:a16="http://schemas.microsoft.com/office/drawing/2014/main" id="{40F2446B-D07D-B47B-93A7-C6DD701EBD38}"/>
              </a:ext>
            </a:extLst>
          </p:cNvPr>
          <p:cNvSpPr txBox="1"/>
          <p:nvPr/>
        </p:nvSpPr>
        <p:spPr>
          <a:xfrm>
            <a:off x="-9749" y="6531399"/>
            <a:ext cx="3171024" cy="461665"/>
          </a:xfrm>
          <a:prstGeom prst="rect">
            <a:avLst/>
          </a:prstGeom>
          <a:noFill/>
        </p:spPr>
        <p:txBody>
          <a:bodyPr wrap="square" rtlCol="0">
            <a:spAutoFit/>
          </a:bodyPr>
          <a:lstStyle/>
          <a:p>
            <a:pPr algn="ctr"/>
            <a:r>
              <a:rPr lang="en-GB" sz="2400" u="sng" dirty="0">
                <a:solidFill>
                  <a:srgbClr val="FFC000"/>
                </a:solidFill>
              </a:rPr>
              <a:t>Tickets</a:t>
            </a:r>
          </a:p>
        </p:txBody>
      </p:sp>
      <p:sp>
        <p:nvSpPr>
          <p:cNvPr id="41" name="Rounded Rectangle 96">
            <a:extLst>
              <a:ext uri="{FF2B5EF4-FFF2-40B4-BE49-F238E27FC236}">
                <a16:creationId xmlns:a16="http://schemas.microsoft.com/office/drawing/2014/main" id="{77C82FF1-B270-489A-0FFF-6F165650FADC}"/>
              </a:ext>
            </a:extLst>
          </p:cNvPr>
          <p:cNvSpPr/>
          <p:nvPr/>
        </p:nvSpPr>
        <p:spPr>
          <a:xfrm>
            <a:off x="324995" y="6993064"/>
            <a:ext cx="2668979" cy="2424790"/>
          </a:xfrm>
          <a:prstGeom prst="roundRect">
            <a:avLst>
              <a:gd name="adj"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10 days Until your next Safari visit</a:t>
            </a:r>
          </a:p>
        </p:txBody>
      </p:sp>
      <p:sp>
        <p:nvSpPr>
          <p:cNvPr id="5" name="TextBox 4">
            <a:extLst>
              <a:ext uri="{FF2B5EF4-FFF2-40B4-BE49-F238E27FC236}">
                <a16:creationId xmlns:a16="http://schemas.microsoft.com/office/drawing/2014/main" id="{6D0AEBE1-DF96-2F19-A0D1-03A147879E98}"/>
              </a:ext>
            </a:extLst>
          </p:cNvPr>
          <p:cNvSpPr txBox="1"/>
          <p:nvPr/>
        </p:nvSpPr>
        <p:spPr>
          <a:xfrm>
            <a:off x="-11771" y="1788975"/>
            <a:ext cx="7062456" cy="830997"/>
          </a:xfrm>
          <a:prstGeom prst="rect">
            <a:avLst/>
          </a:prstGeom>
          <a:noFill/>
        </p:spPr>
        <p:txBody>
          <a:bodyPr wrap="square" rtlCol="0">
            <a:spAutoFit/>
          </a:bodyPr>
          <a:lstStyle/>
          <a:p>
            <a:r>
              <a:rPr lang="en-GB" sz="4800" b="1" dirty="0">
                <a:solidFill>
                  <a:srgbClr val="92D050"/>
                </a:solidFill>
              </a:rPr>
              <a:t>Good Afternoon</a:t>
            </a:r>
            <a:r>
              <a:rPr lang="en-GB" sz="4800" dirty="0">
                <a:solidFill>
                  <a:schemeClr val="bg1"/>
                </a:solidFill>
              </a:rPr>
              <a:t>,</a:t>
            </a:r>
            <a:r>
              <a:rPr lang="en-GB" sz="4800" dirty="0"/>
              <a:t> </a:t>
            </a:r>
            <a:r>
              <a:rPr lang="en-GB" sz="4800" dirty="0">
                <a:solidFill>
                  <a:schemeClr val="bg1"/>
                </a:solidFill>
              </a:rPr>
              <a:t>Martin</a:t>
            </a:r>
          </a:p>
        </p:txBody>
      </p:sp>
      <p:sp>
        <p:nvSpPr>
          <p:cNvPr id="44" name="Rounded Rectangle 96">
            <a:extLst>
              <a:ext uri="{FF2B5EF4-FFF2-40B4-BE49-F238E27FC236}">
                <a16:creationId xmlns:a16="http://schemas.microsoft.com/office/drawing/2014/main" id="{A63812BF-9D90-70E9-999A-3B1FBE9CD571}"/>
              </a:ext>
            </a:extLst>
          </p:cNvPr>
          <p:cNvSpPr/>
          <p:nvPr/>
        </p:nvSpPr>
        <p:spPr>
          <a:xfrm>
            <a:off x="3162301" y="2890346"/>
            <a:ext cx="9029699" cy="6688274"/>
          </a:xfrm>
          <a:prstGeom prst="roundRect">
            <a:avLst>
              <a:gd name="adj" fmla="val 0"/>
            </a:avLst>
          </a:prstGeom>
          <a:solidFill>
            <a:schemeClr val="tx1">
              <a:alpha val="48803"/>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sp>
        <p:nvSpPr>
          <p:cNvPr id="42" name="Rounded Rectangle 96">
            <a:extLst>
              <a:ext uri="{FF2B5EF4-FFF2-40B4-BE49-F238E27FC236}">
                <a16:creationId xmlns:a16="http://schemas.microsoft.com/office/drawing/2014/main" id="{3E5EB331-2E51-0965-D525-975F86698BA8}"/>
              </a:ext>
            </a:extLst>
          </p:cNvPr>
          <p:cNvSpPr/>
          <p:nvPr/>
        </p:nvSpPr>
        <p:spPr>
          <a:xfrm>
            <a:off x="4009471" y="4159148"/>
            <a:ext cx="7627291" cy="4229765"/>
          </a:xfrm>
          <a:prstGeom prst="roundRect">
            <a:avLst>
              <a:gd name="adj" fmla="val 4876"/>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chemeClr val="bg1"/>
              </a:solidFill>
            </a:endParaRPr>
          </a:p>
        </p:txBody>
      </p:sp>
      <p:cxnSp>
        <p:nvCxnSpPr>
          <p:cNvPr id="58" name="Straight Connector 57">
            <a:extLst>
              <a:ext uri="{FF2B5EF4-FFF2-40B4-BE49-F238E27FC236}">
                <a16:creationId xmlns:a16="http://schemas.microsoft.com/office/drawing/2014/main" id="{8E7567DB-1A41-BABE-A510-FF5173DFF7F4}"/>
              </a:ext>
            </a:extLst>
          </p:cNvPr>
          <p:cNvCxnSpPr/>
          <p:nvPr/>
        </p:nvCxnSpPr>
        <p:spPr>
          <a:xfrm>
            <a:off x="4009471" y="5658274"/>
            <a:ext cx="762729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C46A8B19-385D-E8B6-FDBC-28B2AA6DDE15}"/>
              </a:ext>
            </a:extLst>
          </p:cNvPr>
          <p:cNvCxnSpPr>
            <a:cxnSpLocks/>
          </p:cNvCxnSpPr>
          <p:nvPr/>
        </p:nvCxnSpPr>
        <p:spPr>
          <a:xfrm>
            <a:off x="8881218" y="5651268"/>
            <a:ext cx="0" cy="2737645"/>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D75FF257-520D-BB96-EEB0-84D2C8352DA2}"/>
              </a:ext>
            </a:extLst>
          </p:cNvPr>
          <p:cNvCxnSpPr/>
          <p:nvPr/>
        </p:nvCxnSpPr>
        <p:spPr>
          <a:xfrm>
            <a:off x="4009471" y="6498831"/>
            <a:ext cx="7627291"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Rounded Rectangle 96">
            <a:extLst>
              <a:ext uri="{FF2B5EF4-FFF2-40B4-BE49-F238E27FC236}">
                <a16:creationId xmlns:a16="http://schemas.microsoft.com/office/drawing/2014/main" id="{B16CFB24-394A-08A1-7ED9-8E1D070EA26F}"/>
              </a:ext>
            </a:extLst>
          </p:cNvPr>
          <p:cNvSpPr/>
          <p:nvPr/>
        </p:nvSpPr>
        <p:spPr>
          <a:xfrm>
            <a:off x="5683435" y="5746339"/>
            <a:ext cx="3023775" cy="664427"/>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Reference Number</a:t>
            </a:r>
          </a:p>
        </p:txBody>
      </p:sp>
      <p:cxnSp>
        <p:nvCxnSpPr>
          <p:cNvPr id="65" name="Straight Connector 64">
            <a:extLst>
              <a:ext uri="{FF2B5EF4-FFF2-40B4-BE49-F238E27FC236}">
                <a16:creationId xmlns:a16="http://schemas.microsoft.com/office/drawing/2014/main" id="{FD10FCEA-65FA-87DF-78B4-DB5688AE47B7}"/>
              </a:ext>
            </a:extLst>
          </p:cNvPr>
          <p:cNvCxnSpPr>
            <a:cxnSpLocks/>
          </p:cNvCxnSpPr>
          <p:nvPr/>
        </p:nvCxnSpPr>
        <p:spPr>
          <a:xfrm>
            <a:off x="10292185" y="6498831"/>
            <a:ext cx="0" cy="782253"/>
          </a:xfrm>
          <a:prstGeom prst="line">
            <a:avLst/>
          </a:prstGeom>
        </p:spPr>
        <p:style>
          <a:lnRef idx="2">
            <a:schemeClr val="accent1"/>
          </a:lnRef>
          <a:fillRef idx="0">
            <a:schemeClr val="accent1"/>
          </a:fillRef>
          <a:effectRef idx="1">
            <a:schemeClr val="accent1"/>
          </a:effectRef>
          <a:fontRef idx="minor">
            <a:schemeClr val="tx1"/>
          </a:fontRef>
        </p:style>
      </p:cxnSp>
      <p:sp>
        <p:nvSpPr>
          <p:cNvPr id="66" name="Rounded Rectangle 96">
            <a:extLst>
              <a:ext uri="{FF2B5EF4-FFF2-40B4-BE49-F238E27FC236}">
                <a16:creationId xmlns:a16="http://schemas.microsoft.com/office/drawing/2014/main" id="{206629E8-3B23-3E76-0B21-4E286872C114}"/>
              </a:ext>
            </a:extLst>
          </p:cNvPr>
          <p:cNvSpPr/>
          <p:nvPr/>
        </p:nvSpPr>
        <p:spPr>
          <a:xfrm>
            <a:off x="10366834" y="6697335"/>
            <a:ext cx="1175927" cy="381708"/>
          </a:xfrm>
          <a:prstGeom prst="roundRect">
            <a:avLst>
              <a:gd name="adj" fmla="val 22077"/>
            </a:avLst>
          </a:prstGeom>
          <a:solidFill>
            <a:srgbClr val="FF0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Delete</a:t>
            </a:r>
          </a:p>
        </p:txBody>
      </p:sp>
      <p:sp>
        <p:nvSpPr>
          <p:cNvPr id="67" name="Rounded Rectangle 96">
            <a:extLst>
              <a:ext uri="{FF2B5EF4-FFF2-40B4-BE49-F238E27FC236}">
                <a16:creationId xmlns:a16="http://schemas.microsoft.com/office/drawing/2014/main" id="{9E03A3A0-CC53-FC8B-A6F9-8BA5C6B50E7D}"/>
              </a:ext>
            </a:extLst>
          </p:cNvPr>
          <p:cNvSpPr/>
          <p:nvPr/>
        </p:nvSpPr>
        <p:spPr>
          <a:xfrm>
            <a:off x="8972959" y="6678702"/>
            <a:ext cx="1186676" cy="397693"/>
          </a:xfrm>
          <a:prstGeom prst="roundRect">
            <a:avLst>
              <a:gd name="adj" fmla="val 22077"/>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Edit</a:t>
            </a:r>
          </a:p>
        </p:txBody>
      </p:sp>
      <p:cxnSp>
        <p:nvCxnSpPr>
          <p:cNvPr id="68" name="Straight Connector 67">
            <a:extLst>
              <a:ext uri="{FF2B5EF4-FFF2-40B4-BE49-F238E27FC236}">
                <a16:creationId xmlns:a16="http://schemas.microsoft.com/office/drawing/2014/main" id="{347CBBF4-A797-9348-0574-62E038CE73BE}"/>
              </a:ext>
            </a:extLst>
          </p:cNvPr>
          <p:cNvCxnSpPr>
            <a:cxnSpLocks/>
          </p:cNvCxnSpPr>
          <p:nvPr/>
        </p:nvCxnSpPr>
        <p:spPr>
          <a:xfrm>
            <a:off x="4458344" y="5651268"/>
            <a:ext cx="0" cy="2745575"/>
          </a:xfrm>
          <a:prstGeom prst="line">
            <a:avLst/>
          </a:prstGeom>
        </p:spPr>
        <p:style>
          <a:lnRef idx="2">
            <a:schemeClr val="accent1"/>
          </a:lnRef>
          <a:fillRef idx="0">
            <a:schemeClr val="accent1"/>
          </a:fillRef>
          <a:effectRef idx="1">
            <a:schemeClr val="accent1"/>
          </a:effectRef>
          <a:fontRef idx="minor">
            <a:schemeClr val="tx1"/>
          </a:fontRef>
        </p:style>
      </p:cxnSp>
      <p:sp>
        <p:nvSpPr>
          <p:cNvPr id="69" name="Rounded Rectangle 96">
            <a:extLst>
              <a:ext uri="{FF2B5EF4-FFF2-40B4-BE49-F238E27FC236}">
                <a16:creationId xmlns:a16="http://schemas.microsoft.com/office/drawing/2014/main" id="{30D868D1-157B-5712-C1EE-21F16EA97F90}"/>
              </a:ext>
            </a:extLst>
          </p:cNvPr>
          <p:cNvSpPr/>
          <p:nvPr/>
        </p:nvSpPr>
        <p:spPr>
          <a:xfrm>
            <a:off x="4780528" y="4333558"/>
            <a:ext cx="5793243" cy="1293674"/>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92D050"/>
                </a:solidFill>
              </a:rPr>
              <a:t>Martin</a:t>
            </a:r>
            <a:r>
              <a:rPr lang="en-US" sz="3200" dirty="0">
                <a:solidFill>
                  <a:schemeClr val="tx1"/>
                </a:solidFill>
              </a:rPr>
              <a:t>’</a:t>
            </a:r>
            <a:r>
              <a:rPr lang="en-US" sz="3200" dirty="0">
                <a:solidFill>
                  <a:srgbClr val="92D050"/>
                </a:solidFill>
              </a:rPr>
              <a:t>s</a:t>
            </a:r>
            <a:r>
              <a:rPr lang="en-US" sz="3200" dirty="0">
                <a:solidFill>
                  <a:schemeClr val="tx1"/>
                </a:solidFill>
              </a:rPr>
              <a:t> </a:t>
            </a:r>
            <a:r>
              <a:rPr lang="en-US" sz="3200" dirty="0">
                <a:solidFill>
                  <a:srgbClr val="FFC000"/>
                </a:solidFill>
              </a:rPr>
              <a:t>Safari</a:t>
            </a:r>
            <a:r>
              <a:rPr lang="en-US" sz="3200" dirty="0">
                <a:solidFill>
                  <a:schemeClr val="tx1"/>
                </a:solidFill>
              </a:rPr>
              <a:t> Visits.</a:t>
            </a:r>
          </a:p>
        </p:txBody>
      </p:sp>
      <p:sp>
        <p:nvSpPr>
          <p:cNvPr id="70" name="Rounded Rectangle 96">
            <a:extLst>
              <a:ext uri="{FF2B5EF4-FFF2-40B4-BE49-F238E27FC236}">
                <a16:creationId xmlns:a16="http://schemas.microsoft.com/office/drawing/2014/main" id="{E18EF9F2-245A-0D0C-DB5E-6C7E83ECB837}"/>
              </a:ext>
            </a:extLst>
          </p:cNvPr>
          <p:cNvSpPr/>
          <p:nvPr/>
        </p:nvSpPr>
        <p:spPr>
          <a:xfrm>
            <a:off x="3884111" y="6629922"/>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71" name="Rounded Rectangle 96">
            <a:extLst>
              <a:ext uri="{FF2B5EF4-FFF2-40B4-BE49-F238E27FC236}">
                <a16:creationId xmlns:a16="http://schemas.microsoft.com/office/drawing/2014/main" id="{348623BC-EDA6-0209-C477-68B9C3420B4E}"/>
              </a:ext>
            </a:extLst>
          </p:cNvPr>
          <p:cNvSpPr/>
          <p:nvPr/>
        </p:nvSpPr>
        <p:spPr>
          <a:xfrm>
            <a:off x="3914955" y="5800179"/>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a:t>
            </a:r>
          </a:p>
        </p:txBody>
      </p:sp>
      <p:cxnSp>
        <p:nvCxnSpPr>
          <p:cNvPr id="75" name="Straight Connector 74">
            <a:extLst>
              <a:ext uri="{FF2B5EF4-FFF2-40B4-BE49-F238E27FC236}">
                <a16:creationId xmlns:a16="http://schemas.microsoft.com/office/drawing/2014/main" id="{9A8CAA0E-24F4-27B8-C203-81478D73ACD9}"/>
              </a:ext>
            </a:extLst>
          </p:cNvPr>
          <p:cNvCxnSpPr/>
          <p:nvPr/>
        </p:nvCxnSpPr>
        <p:spPr>
          <a:xfrm>
            <a:off x="4039156" y="7281084"/>
            <a:ext cx="7627291" cy="0"/>
          </a:xfrm>
          <a:prstGeom prst="line">
            <a:avLst/>
          </a:prstGeom>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C02C9245-8D60-F105-494B-DA47C3CD3F80}"/>
              </a:ext>
            </a:extLst>
          </p:cNvPr>
          <p:cNvSpPr txBox="1"/>
          <p:nvPr/>
        </p:nvSpPr>
        <p:spPr>
          <a:xfrm>
            <a:off x="4604113" y="6731138"/>
            <a:ext cx="945874" cy="276999"/>
          </a:xfrm>
          <a:prstGeom prst="rect">
            <a:avLst/>
          </a:prstGeom>
          <a:noFill/>
        </p:spPr>
        <p:txBody>
          <a:bodyPr wrap="square" rtlCol="0">
            <a:spAutoFit/>
          </a:bodyPr>
          <a:lstStyle/>
          <a:p>
            <a:pPr algn="just"/>
            <a:r>
              <a:rPr lang="en-GB" sz="1200" dirty="0">
                <a:solidFill>
                  <a:srgbClr val="92D050"/>
                </a:solidFill>
              </a:rPr>
              <a:t>19/11/2025</a:t>
            </a:r>
          </a:p>
        </p:txBody>
      </p:sp>
      <p:sp>
        <p:nvSpPr>
          <p:cNvPr id="79" name="TextBox 78">
            <a:extLst>
              <a:ext uri="{FF2B5EF4-FFF2-40B4-BE49-F238E27FC236}">
                <a16:creationId xmlns:a16="http://schemas.microsoft.com/office/drawing/2014/main" id="{62F8A0A1-B872-87CC-C741-F1A2BF6DDBF9}"/>
              </a:ext>
            </a:extLst>
          </p:cNvPr>
          <p:cNvSpPr txBox="1"/>
          <p:nvPr/>
        </p:nvSpPr>
        <p:spPr>
          <a:xfrm>
            <a:off x="5714675" y="6743597"/>
            <a:ext cx="3011645" cy="307777"/>
          </a:xfrm>
          <a:prstGeom prst="rect">
            <a:avLst/>
          </a:prstGeom>
          <a:noFill/>
        </p:spPr>
        <p:txBody>
          <a:bodyPr wrap="square">
            <a:spAutoFit/>
          </a:bodyPr>
          <a:lstStyle/>
          <a:p>
            <a:pPr algn="ctr"/>
            <a:r>
              <a:rPr lang="en-US" sz="1400" dirty="0"/>
              <a:t>#46824-248-2042BAC</a:t>
            </a:r>
          </a:p>
        </p:txBody>
      </p:sp>
      <p:sp>
        <p:nvSpPr>
          <p:cNvPr id="144" name="Rounded Rectangle 96">
            <a:extLst>
              <a:ext uri="{FF2B5EF4-FFF2-40B4-BE49-F238E27FC236}">
                <a16:creationId xmlns:a16="http://schemas.microsoft.com/office/drawing/2014/main" id="{89B00116-8B9C-6F50-F715-56617C930446}"/>
              </a:ext>
            </a:extLst>
          </p:cNvPr>
          <p:cNvSpPr/>
          <p:nvPr/>
        </p:nvSpPr>
        <p:spPr>
          <a:xfrm>
            <a:off x="8972959" y="7394391"/>
            <a:ext cx="2492324" cy="869399"/>
          </a:xfrm>
          <a:prstGeom prst="roundRect">
            <a:avLst>
              <a:gd name="adj" fmla="val 22077"/>
            </a:avLst>
          </a:prstGeom>
          <a:solidFill>
            <a:schemeClr val="bg2">
              <a:lumMod val="50000"/>
              <a:alpha val="90000"/>
            </a:schemeClr>
          </a:solid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How did we Do on this one?</a:t>
            </a:r>
          </a:p>
        </p:txBody>
      </p:sp>
      <p:sp>
        <p:nvSpPr>
          <p:cNvPr id="145" name="Rounded Rectangle 96">
            <a:extLst>
              <a:ext uri="{FF2B5EF4-FFF2-40B4-BE49-F238E27FC236}">
                <a16:creationId xmlns:a16="http://schemas.microsoft.com/office/drawing/2014/main" id="{CC2F624F-7AFE-AD76-FBC4-B1BA5034DB3B}"/>
              </a:ext>
            </a:extLst>
          </p:cNvPr>
          <p:cNvSpPr/>
          <p:nvPr/>
        </p:nvSpPr>
        <p:spPr>
          <a:xfrm>
            <a:off x="3914955" y="7425088"/>
            <a:ext cx="640884"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lumMod val="50000"/>
                  </a:schemeClr>
                </a:solidFill>
              </a:rPr>
              <a:t>3</a:t>
            </a:r>
          </a:p>
        </p:txBody>
      </p:sp>
      <p:sp>
        <p:nvSpPr>
          <p:cNvPr id="146" name="TextBox 145">
            <a:extLst>
              <a:ext uri="{FF2B5EF4-FFF2-40B4-BE49-F238E27FC236}">
                <a16:creationId xmlns:a16="http://schemas.microsoft.com/office/drawing/2014/main" id="{010A56C6-EFDF-0D59-CD86-BE336F51661F}"/>
              </a:ext>
            </a:extLst>
          </p:cNvPr>
          <p:cNvSpPr txBox="1"/>
          <p:nvPr/>
        </p:nvSpPr>
        <p:spPr>
          <a:xfrm>
            <a:off x="4634957" y="7526304"/>
            <a:ext cx="945874" cy="276999"/>
          </a:xfrm>
          <a:prstGeom prst="rect">
            <a:avLst/>
          </a:prstGeom>
          <a:noFill/>
        </p:spPr>
        <p:txBody>
          <a:bodyPr wrap="square" rtlCol="0">
            <a:spAutoFit/>
          </a:bodyPr>
          <a:lstStyle/>
          <a:p>
            <a:pPr algn="just"/>
            <a:r>
              <a:rPr lang="en-GB" sz="1200" dirty="0">
                <a:solidFill>
                  <a:schemeClr val="bg2">
                    <a:lumMod val="50000"/>
                  </a:schemeClr>
                </a:solidFill>
              </a:rPr>
              <a:t>19/11/2025</a:t>
            </a:r>
          </a:p>
        </p:txBody>
      </p:sp>
      <p:sp>
        <p:nvSpPr>
          <p:cNvPr id="148" name="TextBox 147">
            <a:extLst>
              <a:ext uri="{FF2B5EF4-FFF2-40B4-BE49-F238E27FC236}">
                <a16:creationId xmlns:a16="http://schemas.microsoft.com/office/drawing/2014/main" id="{053BCF10-20CD-43B1-B4AA-23190C393370}"/>
              </a:ext>
            </a:extLst>
          </p:cNvPr>
          <p:cNvSpPr txBox="1"/>
          <p:nvPr/>
        </p:nvSpPr>
        <p:spPr>
          <a:xfrm>
            <a:off x="5745519" y="7538763"/>
            <a:ext cx="3011645" cy="307777"/>
          </a:xfrm>
          <a:prstGeom prst="rect">
            <a:avLst/>
          </a:prstGeom>
          <a:noFill/>
        </p:spPr>
        <p:txBody>
          <a:bodyPr wrap="square">
            <a:spAutoFit/>
          </a:bodyPr>
          <a:lstStyle/>
          <a:p>
            <a:pPr algn="ctr"/>
            <a:r>
              <a:rPr lang="en-US" sz="1400" dirty="0">
                <a:solidFill>
                  <a:schemeClr val="bg2">
                    <a:lumMod val="50000"/>
                  </a:schemeClr>
                </a:solidFill>
              </a:rPr>
              <a:t>#46824-248-2042BAC</a:t>
            </a:r>
          </a:p>
        </p:txBody>
      </p:sp>
      <p:cxnSp>
        <p:nvCxnSpPr>
          <p:cNvPr id="46" name="Straight Connector 45">
            <a:extLst>
              <a:ext uri="{FF2B5EF4-FFF2-40B4-BE49-F238E27FC236}">
                <a16:creationId xmlns:a16="http://schemas.microsoft.com/office/drawing/2014/main" id="{A49D08A8-200E-0B74-1230-8C51B61716B6}"/>
              </a:ext>
            </a:extLst>
          </p:cNvPr>
          <p:cNvCxnSpPr>
            <a:cxnSpLocks/>
          </p:cNvCxnSpPr>
          <p:nvPr/>
        </p:nvCxnSpPr>
        <p:spPr>
          <a:xfrm flipH="1">
            <a:off x="5683435" y="5651268"/>
            <a:ext cx="21450" cy="2737645"/>
          </a:xfrm>
          <a:prstGeom prst="line">
            <a:avLst/>
          </a:prstGeom>
        </p:spPr>
        <p:style>
          <a:lnRef idx="2">
            <a:schemeClr val="accent1"/>
          </a:lnRef>
          <a:fillRef idx="0">
            <a:schemeClr val="accent1"/>
          </a:fillRef>
          <a:effectRef idx="1">
            <a:schemeClr val="accent1"/>
          </a:effectRef>
          <a:fontRef idx="minor">
            <a:schemeClr val="tx1"/>
          </a:fontRef>
        </p:style>
      </p:cxnSp>
      <p:sp>
        <p:nvSpPr>
          <p:cNvPr id="47" name="Rounded Rectangle 96">
            <a:extLst>
              <a:ext uri="{FF2B5EF4-FFF2-40B4-BE49-F238E27FC236}">
                <a16:creationId xmlns:a16="http://schemas.microsoft.com/office/drawing/2014/main" id="{E9365475-6F33-AA8A-4912-633371AB2B6E}"/>
              </a:ext>
            </a:extLst>
          </p:cNvPr>
          <p:cNvSpPr/>
          <p:nvPr/>
        </p:nvSpPr>
        <p:spPr>
          <a:xfrm>
            <a:off x="4705144" y="5849863"/>
            <a:ext cx="731491" cy="548818"/>
          </a:xfrm>
          <a:prstGeom prst="roundRect">
            <a:avLst>
              <a:gd name="adj" fmla="val 22077"/>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Visit</a:t>
            </a:r>
          </a:p>
        </p:txBody>
      </p:sp>
      <p:grpSp>
        <p:nvGrpSpPr>
          <p:cNvPr id="48" name="Group 47">
            <a:extLst>
              <a:ext uri="{FF2B5EF4-FFF2-40B4-BE49-F238E27FC236}">
                <a16:creationId xmlns:a16="http://schemas.microsoft.com/office/drawing/2014/main" id="{90248F66-5E3F-2049-C3AE-295D83F379FA}"/>
              </a:ext>
            </a:extLst>
          </p:cNvPr>
          <p:cNvGrpSpPr/>
          <p:nvPr/>
        </p:nvGrpSpPr>
        <p:grpSpPr>
          <a:xfrm>
            <a:off x="12222594" y="-120778"/>
            <a:ext cx="2789278" cy="7667492"/>
            <a:chOff x="13446261" y="1268910"/>
            <a:chExt cx="2789278" cy="7667492"/>
          </a:xfrm>
        </p:grpSpPr>
        <p:sp>
          <p:nvSpPr>
            <p:cNvPr id="49" name="Rectangle 48">
              <a:extLst>
                <a:ext uri="{FF2B5EF4-FFF2-40B4-BE49-F238E27FC236}">
                  <a16:creationId xmlns:a16="http://schemas.microsoft.com/office/drawing/2014/main" id="{D4B7F782-EB0D-44F9-1A34-A4E991AD2F54}"/>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51" name="Rectangle 50">
              <a:extLst>
                <a:ext uri="{FF2B5EF4-FFF2-40B4-BE49-F238E27FC236}">
                  <a16:creationId xmlns:a16="http://schemas.microsoft.com/office/drawing/2014/main" id="{838638CD-9017-9E94-739E-507FACC1B8FA}"/>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2" name="Rounded Rectangle 51">
              <a:extLst>
                <a:ext uri="{FF2B5EF4-FFF2-40B4-BE49-F238E27FC236}">
                  <a16:creationId xmlns:a16="http://schemas.microsoft.com/office/drawing/2014/main" id="{73982F9B-1A41-4817-FA50-82FBF46AECF0}"/>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E9BD97DA-2E0C-2376-ACF1-2E1EA6A4E400}"/>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54" name="TextBox 53">
              <a:extLst>
                <a:ext uri="{FF2B5EF4-FFF2-40B4-BE49-F238E27FC236}">
                  <a16:creationId xmlns:a16="http://schemas.microsoft.com/office/drawing/2014/main" id="{0BB08B7E-4B11-2590-4271-AC920AD1CAEB}"/>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55" name="TextBox 54">
              <a:extLst>
                <a:ext uri="{FF2B5EF4-FFF2-40B4-BE49-F238E27FC236}">
                  <a16:creationId xmlns:a16="http://schemas.microsoft.com/office/drawing/2014/main" id="{79CE7DB1-1B19-3018-4EDC-FDA1247303B6}"/>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56" name="TextBox 55">
              <a:extLst>
                <a:ext uri="{FF2B5EF4-FFF2-40B4-BE49-F238E27FC236}">
                  <a16:creationId xmlns:a16="http://schemas.microsoft.com/office/drawing/2014/main" id="{9E9B267D-9F52-7E98-B1E2-C896CEE5ED38}"/>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57" name="TextBox 56">
              <a:extLst>
                <a:ext uri="{FF2B5EF4-FFF2-40B4-BE49-F238E27FC236}">
                  <a16:creationId xmlns:a16="http://schemas.microsoft.com/office/drawing/2014/main" id="{CA11D169-B5BD-14EB-F134-8D02121B625F}"/>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60" name="TextBox 59">
              <a:extLst>
                <a:ext uri="{FF2B5EF4-FFF2-40B4-BE49-F238E27FC236}">
                  <a16:creationId xmlns:a16="http://schemas.microsoft.com/office/drawing/2014/main" id="{0758788A-AEAA-E348-2996-91CB66FC13CF}"/>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61" name="TextBox 60">
              <a:extLst>
                <a:ext uri="{FF2B5EF4-FFF2-40B4-BE49-F238E27FC236}">
                  <a16:creationId xmlns:a16="http://schemas.microsoft.com/office/drawing/2014/main" id="{E50E5CE0-A786-644A-3AFB-931230A8FA40}"/>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74" name="TextBox 73">
              <a:extLst>
                <a:ext uri="{FF2B5EF4-FFF2-40B4-BE49-F238E27FC236}">
                  <a16:creationId xmlns:a16="http://schemas.microsoft.com/office/drawing/2014/main" id="{EA6D3697-5604-A390-ED18-95ECC45BF47E}"/>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7" name="Graphic 16">
            <a:extLst>
              <a:ext uri="{FF2B5EF4-FFF2-40B4-BE49-F238E27FC236}">
                <a16:creationId xmlns:a16="http://schemas.microsoft.com/office/drawing/2014/main" id="{04DB0F23-8876-2FAF-15DA-4F7FF2D60ED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97995" y="11919954"/>
            <a:ext cx="594005" cy="594005"/>
          </a:xfrm>
          <a:prstGeom prst="rect">
            <a:avLst/>
          </a:prstGeom>
        </p:spPr>
      </p:pic>
      <p:sp>
        <p:nvSpPr>
          <p:cNvPr id="18" name="TextBox 17">
            <a:extLst>
              <a:ext uri="{FF2B5EF4-FFF2-40B4-BE49-F238E27FC236}">
                <a16:creationId xmlns:a16="http://schemas.microsoft.com/office/drawing/2014/main" id="{545FD46C-545E-329A-568B-9165B1990D5F}"/>
              </a:ext>
            </a:extLst>
          </p:cNvPr>
          <p:cNvSpPr txBox="1"/>
          <p:nvPr/>
        </p:nvSpPr>
        <p:spPr>
          <a:xfrm>
            <a:off x="5436635" y="3421272"/>
            <a:ext cx="5224665" cy="523220"/>
          </a:xfrm>
          <a:prstGeom prst="rect">
            <a:avLst/>
          </a:prstGeom>
          <a:noFill/>
          <a:ln w="57150">
            <a:noFill/>
          </a:ln>
        </p:spPr>
        <p:txBody>
          <a:bodyPr wrap="square" rtlCol="0">
            <a:spAutoFit/>
          </a:bodyPr>
          <a:lstStyle/>
          <a:p>
            <a:r>
              <a:rPr lang="en-US" sz="2800" b="1" dirty="0">
                <a:solidFill>
                  <a:schemeClr val="bg1"/>
                </a:solidFill>
              </a:rPr>
              <a:t>You have </a:t>
            </a:r>
            <a:r>
              <a:rPr lang="en-US" sz="2800" b="1" dirty="0">
                <a:solidFill>
                  <a:srgbClr val="92D050"/>
                </a:solidFill>
              </a:rPr>
              <a:t>271+ </a:t>
            </a:r>
            <a:r>
              <a:rPr lang="en-US" sz="2800" b="1" dirty="0">
                <a:solidFill>
                  <a:schemeClr val="bg1"/>
                </a:solidFill>
              </a:rPr>
              <a:t>Loyalty Points</a:t>
            </a:r>
          </a:p>
        </p:txBody>
      </p:sp>
    </p:spTree>
    <p:extLst>
      <p:ext uri="{BB962C8B-B14F-4D97-AF65-F5344CB8AC3E}">
        <p14:creationId xmlns:p14="http://schemas.microsoft.com/office/powerpoint/2010/main" val="1489866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88AA6E-FF2B-7659-FA80-1C077C0D4351}"/>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2DD42AC7-AF02-BEE3-47D3-8E034F690811}"/>
              </a:ext>
            </a:extLst>
          </p:cNvPr>
          <p:cNvGrpSpPr/>
          <p:nvPr/>
        </p:nvGrpSpPr>
        <p:grpSpPr>
          <a:xfrm>
            <a:off x="-11663" y="-24964"/>
            <a:ext cx="12203663" cy="8726702"/>
            <a:chOff x="0" y="9040782"/>
            <a:chExt cx="9236117" cy="5645326"/>
          </a:xfrm>
          <a:solidFill>
            <a:schemeClr val="tx1">
              <a:alpha val="51264"/>
            </a:schemeClr>
          </a:solidFill>
        </p:grpSpPr>
        <p:pic>
          <p:nvPicPr>
            <p:cNvPr id="8" name="Picture 7" descr="A couple of zebras standing on rocks&#10;&#10;AI-generated content may be incorrect.">
              <a:extLst>
                <a:ext uri="{FF2B5EF4-FFF2-40B4-BE49-F238E27FC236}">
                  <a16:creationId xmlns:a16="http://schemas.microsoft.com/office/drawing/2014/main" id="{E30018DD-53DE-38B0-A9AE-C30698F2E0A8}"/>
                </a:ext>
              </a:extLst>
            </p:cNvPr>
            <p:cNvPicPr>
              <a:picLocks noChangeAspect="1"/>
            </p:cNvPicPr>
            <p:nvPr/>
          </p:nvPicPr>
          <p:blipFill>
            <a:blip r:embed="rId3"/>
            <a:srcRect b="18503"/>
            <a:stretch>
              <a:fillRect/>
            </a:stretch>
          </p:blipFill>
          <p:spPr>
            <a:xfrm>
              <a:off x="0" y="9040782"/>
              <a:ext cx="9236117" cy="5645326"/>
            </a:xfrm>
            <a:prstGeom prst="rect">
              <a:avLst/>
            </a:prstGeom>
            <a:grpFill/>
            <a:ln>
              <a:noFill/>
            </a:ln>
          </p:spPr>
        </p:pic>
        <p:sp>
          <p:nvSpPr>
            <p:cNvPr id="9" name="Rectangle 8">
              <a:extLst>
                <a:ext uri="{FF2B5EF4-FFF2-40B4-BE49-F238E27FC236}">
                  <a16:creationId xmlns:a16="http://schemas.microsoft.com/office/drawing/2014/main" id="{9675E54E-34D4-30BF-8937-646A0B7A0BE1}"/>
                </a:ext>
              </a:extLst>
            </p:cNvPr>
            <p:cNvSpPr/>
            <p:nvPr/>
          </p:nvSpPr>
          <p:spPr>
            <a:xfrm>
              <a:off x="17883" y="9043465"/>
              <a:ext cx="9218234" cy="5642643"/>
            </a:xfrm>
            <a:prstGeom prst="rect">
              <a:avLst/>
            </a:prstGeom>
            <a:solidFill>
              <a:schemeClr val="accent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06807493-C908-491B-67CB-B00AF7CC6D6A}"/>
              </a:ext>
            </a:extLst>
          </p:cNvPr>
          <p:cNvSpPr txBox="1"/>
          <p:nvPr/>
        </p:nvSpPr>
        <p:spPr>
          <a:xfrm>
            <a:off x="1013633" y="1792656"/>
            <a:ext cx="5476388" cy="707886"/>
          </a:xfrm>
          <a:prstGeom prst="rect">
            <a:avLst/>
          </a:prstGeom>
          <a:noFill/>
        </p:spPr>
        <p:txBody>
          <a:bodyPr wrap="square" rtlCol="0">
            <a:spAutoFit/>
          </a:bodyPr>
          <a:lstStyle/>
          <a:p>
            <a:r>
              <a:rPr lang="en-GB" sz="4000" u="sng" dirty="0">
                <a:solidFill>
                  <a:schemeClr val="bg1"/>
                </a:solidFill>
              </a:rPr>
              <a:t>Accessibility</a:t>
            </a:r>
          </a:p>
        </p:txBody>
      </p:sp>
      <p:sp>
        <p:nvSpPr>
          <p:cNvPr id="18" name="Rectangle 17">
            <a:extLst>
              <a:ext uri="{FF2B5EF4-FFF2-40B4-BE49-F238E27FC236}">
                <a16:creationId xmlns:a16="http://schemas.microsoft.com/office/drawing/2014/main" id="{660FAB1A-A8F2-F4ED-B68D-48D8FE6B2055}"/>
              </a:ext>
            </a:extLst>
          </p:cNvPr>
          <p:cNvSpPr/>
          <p:nvPr/>
        </p:nvSpPr>
        <p:spPr>
          <a:xfrm>
            <a:off x="5646687" y="16433"/>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43BCB03B-1711-B99A-2982-0FC2E9B9DEE1}"/>
              </a:ext>
            </a:extLst>
          </p:cNvPr>
          <p:cNvGrpSpPr/>
          <p:nvPr/>
        </p:nvGrpSpPr>
        <p:grpSpPr>
          <a:xfrm>
            <a:off x="8727" y="16433"/>
            <a:ext cx="3085612" cy="1244302"/>
            <a:chOff x="14712" y="9423"/>
            <a:chExt cx="2925419" cy="1244302"/>
          </a:xfrm>
        </p:grpSpPr>
        <p:grpSp>
          <p:nvGrpSpPr>
            <p:cNvPr id="20" name="Group 19">
              <a:extLst>
                <a:ext uri="{FF2B5EF4-FFF2-40B4-BE49-F238E27FC236}">
                  <a16:creationId xmlns:a16="http://schemas.microsoft.com/office/drawing/2014/main" id="{44718C8F-2F48-C33A-4772-B7745F2E8388}"/>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A8FDE314-7CCE-1DF3-26BE-A601CA02C1F5}"/>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6D63197-D8C3-A9BC-A12F-BA5CD5713CAE}"/>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833BB131-27CD-00BA-D4B6-F701AD3FB9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AA0C5777-53DD-FD52-ACAE-FF403662E5C1}"/>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E7CF3C87-CC55-84C1-2946-56218F3430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233393CE-D95C-82B8-273F-356877BB8720}"/>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C426FABD-675D-B9B1-1E8B-5C3ECE92E6A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7B78FF2D-ED2F-BF41-C576-FE08204EA41C}"/>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11" name="Rounded Rectangle 96">
            <a:extLst>
              <a:ext uri="{FF2B5EF4-FFF2-40B4-BE49-F238E27FC236}">
                <a16:creationId xmlns:a16="http://schemas.microsoft.com/office/drawing/2014/main" id="{181626B5-FC84-699E-EF48-CA4762EA1858}"/>
              </a:ext>
            </a:extLst>
          </p:cNvPr>
          <p:cNvSpPr/>
          <p:nvPr/>
        </p:nvSpPr>
        <p:spPr>
          <a:xfrm>
            <a:off x="1273584" y="3074650"/>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Font Size</a:t>
            </a:r>
          </a:p>
        </p:txBody>
      </p:sp>
      <p:sp>
        <p:nvSpPr>
          <p:cNvPr id="13" name="Rounded Rectangle 96">
            <a:extLst>
              <a:ext uri="{FF2B5EF4-FFF2-40B4-BE49-F238E27FC236}">
                <a16:creationId xmlns:a16="http://schemas.microsoft.com/office/drawing/2014/main" id="{EFF03F9A-07AE-BB00-E75D-099C62476121}"/>
              </a:ext>
            </a:extLst>
          </p:cNvPr>
          <p:cNvSpPr/>
          <p:nvPr/>
        </p:nvSpPr>
        <p:spPr>
          <a:xfrm>
            <a:off x="1273584" y="3970991"/>
            <a:ext cx="1850927"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Display Theme</a:t>
            </a:r>
          </a:p>
        </p:txBody>
      </p:sp>
      <p:sp>
        <p:nvSpPr>
          <p:cNvPr id="15" name="Rounded Rectangle 96">
            <a:extLst>
              <a:ext uri="{FF2B5EF4-FFF2-40B4-BE49-F238E27FC236}">
                <a16:creationId xmlns:a16="http://schemas.microsoft.com/office/drawing/2014/main" id="{6879458D-9F9B-1B1A-2952-F1C27F23A105}"/>
              </a:ext>
            </a:extLst>
          </p:cNvPr>
          <p:cNvSpPr/>
          <p:nvPr/>
        </p:nvSpPr>
        <p:spPr>
          <a:xfrm>
            <a:off x="1273584" y="4858075"/>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View Images</a:t>
            </a:r>
          </a:p>
        </p:txBody>
      </p:sp>
      <p:sp>
        <p:nvSpPr>
          <p:cNvPr id="16" name="Rounded Rectangle 96">
            <a:extLst>
              <a:ext uri="{FF2B5EF4-FFF2-40B4-BE49-F238E27FC236}">
                <a16:creationId xmlns:a16="http://schemas.microsoft.com/office/drawing/2014/main" id="{AC1F51C2-BA03-7AC0-7F9D-F0E1298F9272}"/>
              </a:ext>
            </a:extLst>
          </p:cNvPr>
          <p:cNvSpPr/>
          <p:nvPr/>
        </p:nvSpPr>
        <p:spPr>
          <a:xfrm>
            <a:off x="1273584" y="5745160"/>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Bold Text</a:t>
            </a:r>
          </a:p>
        </p:txBody>
      </p:sp>
      <p:grpSp>
        <p:nvGrpSpPr>
          <p:cNvPr id="17" name="Group 16">
            <a:extLst>
              <a:ext uri="{FF2B5EF4-FFF2-40B4-BE49-F238E27FC236}">
                <a16:creationId xmlns:a16="http://schemas.microsoft.com/office/drawing/2014/main" id="{C62277F3-637C-3CDD-37B1-AA46E6AAFBB2}"/>
              </a:ext>
            </a:extLst>
          </p:cNvPr>
          <p:cNvGrpSpPr/>
          <p:nvPr/>
        </p:nvGrpSpPr>
        <p:grpSpPr>
          <a:xfrm>
            <a:off x="27235" y="8736111"/>
            <a:ext cx="12188952" cy="2927766"/>
            <a:chOff x="-98567" y="17817689"/>
            <a:chExt cx="12188952" cy="2927766"/>
          </a:xfrm>
        </p:grpSpPr>
        <p:sp>
          <p:nvSpPr>
            <p:cNvPr id="32" name="Rectangle 31">
              <a:extLst>
                <a:ext uri="{FF2B5EF4-FFF2-40B4-BE49-F238E27FC236}">
                  <a16:creationId xmlns:a16="http://schemas.microsoft.com/office/drawing/2014/main" id="{23D7DE73-8E8E-79AD-B7E2-A6E245316462}"/>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Graphic 32" descr="Squiggle with solid fill">
              <a:extLst>
                <a:ext uri="{FF2B5EF4-FFF2-40B4-BE49-F238E27FC236}">
                  <a16:creationId xmlns:a16="http://schemas.microsoft.com/office/drawing/2014/main" id="{26B82B29-E511-C081-A657-F252D07872F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4" name="Graphic 33" descr="Marker with solid fill">
              <a:extLst>
                <a:ext uri="{FF2B5EF4-FFF2-40B4-BE49-F238E27FC236}">
                  <a16:creationId xmlns:a16="http://schemas.microsoft.com/office/drawing/2014/main" id="{69077101-8211-33EF-2D04-729EBD1DD25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5" name="TextBox 34">
              <a:extLst>
                <a:ext uri="{FF2B5EF4-FFF2-40B4-BE49-F238E27FC236}">
                  <a16:creationId xmlns:a16="http://schemas.microsoft.com/office/drawing/2014/main" id="{839DD287-CB07-A943-BB5A-E43218560A52}"/>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6" name="TextBox 35">
              <a:extLst>
                <a:ext uri="{FF2B5EF4-FFF2-40B4-BE49-F238E27FC236}">
                  <a16:creationId xmlns:a16="http://schemas.microsoft.com/office/drawing/2014/main" id="{34FD52F4-1708-0D8A-BA0F-1290DF4C40BC}"/>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7" name="Straight Connector 36">
              <a:extLst>
                <a:ext uri="{FF2B5EF4-FFF2-40B4-BE49-F238E27FC236}">
                  <a16:creationId xmlns:a16="http://schemas.microsoft.com/office/drawing/2014/main" id="{2A1F790C-1C34-3756-5EA4-54FEB90F138C}"/>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A482EF29-3EF0-54D2-C789-A7FB77528EF7}"/>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9" name="TextBox 38">
              <a:extLst>
                <a:ext uri="{FF2B5EF4-FFF2-40B4-BE49-F238E27FC236}">
                  <a16:creationId xmlns:a16="http://schemas.microsoft.com/office/drawing/2014/main" id="{727EEA18-5FAE-5901-0737-0586A840C410}"/>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40" name="TextBox 39">
              <a:extLst>
                <a:ext uri="{FF2B5EF4-FFF2-40B4-BE49-F238E27FC236}">
                  <a16:creationId xmlns:a16="http://schemas.microsoft.com/office/drawing/2014/main" id="{F671F99B-CAEC-1834-F5C0-B42C46A13565}"/>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53" name="Straight Connector 52">
              <a:extLst>
                <a:ext uri="{FF2B5EF4-FFF2-40B4-BE49-F238E27FC236}">
                  <a16:creationId xmlns:a16="http://schemas.microsoft.com/office/drawing/2014/main" id="{9C0D89C6-9915-49B2-14B1-7B98A69D69D3}"/>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EE319E71-AC89-898C-D088-57ED9239BB05}"/>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5" name="TextBox 54">
              <a:extLst>
                <a:ext uri="{FF2B5EF4-FFF2-40B4-BE49-F238E27FC236}">
                  <a16:creationId xmlns:a16="http://schemas.microsoft.com/office/drawing/2014/main" id="{75A7C4FA-3B55-85AC-E5F1-96DD33A8F6CD}"/>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6" name="Straight Connector 55">
              <a:extLst>
                <a:ext uri="{FF2B5EF4-FFF2-40B4-BE49-F238E27FC236}">
                  <a16:creationId xmlns:a16="http://schemas.microsoft.com/office/drawing/2014/main" id="{D346442C-EACB-70CB-2E82-3FEFD938756D}"/>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120B49E6-2057-3CAA-C172-63968F8A7F20}"/>
              </a:ext>
            </a:extLst>
          </p:cNvPr>
          <p:cNvGrpSpPr/>
          <p:nvPr/>
        </p:nvGrpSpPr>
        <p:grpSpPr>
          <a:xfrm>
            <a:off x="12239993" y="-61401"/>
            <a:ext cx="2789278" cy="7643762"/>
            <a:chOff x="13477603" y="1268910"/>
            <a:chExt cx="2789278" cy="7643762"/>
          </a:xfrm>
        </p:grpSpPr>
        <p:sp>
          <p:nvSpPr>
            <p:cNvPr id="58" name="Rectangle 57">
              <a:extLst>
                <a:ext uri="{FF2B5EF4-FFF2-40B4-BE49-F238E27FC236}">
                  <a16:creationId xmlns:a16="http://schemas.microsoft.com/office/drawing/2014/main" id="{326761FA-929D-1BB0-1AEE-09008FA73D50}"/>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59" name="Rectangle 58">
              <a:extLst>
                <a:ext uri="{FF2B5EF4-FFF2-40B4-BE49-F238E27FC236}">
                  <a16:creationId xmlns:a16="http://schemas.microsoft.com/office/drawing/2014/main" id="{9788A653-CB72-6B1E-2AF3-76C600814C7A}"/>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0" name="Rounded Rectangle 11">
              <a:extLst>
                <a:ext uri="{FF2B5EF4-FFF2-40B4-BE49-F238E27FC236}">
                  <a16:creationId xmlns:a16="http://schemas.microsoft.com/office/drawing/2014/main" id="{A7E45C67-DA02-4B70-E537-EB789DDB6F4E}"/>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40664AEF-8A45-B206-2B3B-E0A626EEADFA}"/>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62" name="TextBox 61">
              <a:extLst>
                <a:ext uri="{FF2B5EF4-FFF2-40B4-BE49-F238E27FC236}">
                  <a16:creationId xmlns:a16="http://schemas.microsoft.com/office/drawing/2014/main" id="{D2AB7D74-D13E-1B35-703B-563E3B83DF65}"/>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63" name="TextBox 62">
              <a:extLst>
                <a:ext uri="{FF2B5EF4-FFF2-40B4-BE49-F238E27FC236}">
                  <a16:creationId xmlns:a16="http://schemas.microsoft.com/office/drawing/2014/main" id="{1214915F-F405-C787-8279-84F8E7B3146E}"/>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EB844CD3-EEF9-C531-9EBE-A6E6052B535A}"/>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084733A8-1DBD-7867-5680-70BC5F3D53CC}"/>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D2C48A71-D209-4D6D-F31B-4F606A4A73FD}"/>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F6C47C9F-F19C-A251-D2DD-14902195DC1E}"/>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EA976484-9A2A-88ED-D1EE-2473353C1DAA}"/>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10490567-72ED-163A-C729-38FFAC2594DD}"/>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2" name="Graphic 1">
            <a:extLst>
              <a:ext uri="{FF2B5EF4-FFF2-40B4-BE49-F238E27FC236}">
                <a16:creationId xmlns:a16="http://schemas.microsoft.com/office/drawing/2014/main" id="{1BDF91C0-8DCC-3731-A70B-A39F3D920F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22182" y="11069872"/>
            <a:ext cx="594005" cy="594005"/>
          </a:xfrm>
          <a:prstGeom prst="rect">
            <a:avLst/>
          </a:prstGeom>
        </p:spPr>
      </p:pic>
      <p:sp>
        <p:nvSpPr>
          <p:cNvPr id="4" name="Rounded Rectangle 96">
            <a:extLst>
              <a:ext uri="{FF2B5EF4-FFF2-40B4-BE49-F238E27FC236}">
                <a16:creationId xmlns:a16="http://schemas.microsoft.com/office/drawing/2014/main" id="{76883DB6-2E3E-8920-DCA1-5C4E3EFA779A}"/>
              </a:ext>
            </a:extLst>
          </p:cNvPr>
          <p:cNvSpPr/>
          <p:nvPr/>
        </p:nvSpPr>
        <p:spPr>
          <a:xfrm>
            <a:off x="4387993" y="3074650"/>
            <a:ext cx="2970070"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Medium (Default)</a:t>
            </a:r>
          </a:p>
        </p:txBody>
      </p:sp>
      <p:sp>
        <p:nvSpPr>
          <p:cNvPr id="5" name="Rounded Rectangle 96">
            <a:extLst>
              <a:ext uri="{FF2B5EF4-FFF2-40B4-BE49-F238E27FC236}">
                <a16:creationId xmlns:a16="http://schemas.microsoft.com/office/drawing/2014/main" id="{67AC2EA7-C9D8-3AFD-16D4-43AB77F635B7}"/>
              </a:ext>
            </a:extLst>
          </p:cNvPr>
          <p:cNvSpPr/>
          <p:nvPr/>
        </p:nvSpPr>
        <p:spPr>
          <a:xfrm>
            <a:off x="4361804" y="3991092"/>
            <a:ext cx="2996259"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Light Mode (Default)</a:t>
            </a:r>
          </a:p>
        </p:txBody>
      </p:sp>
      <p:sp>
        <p:nvSpPr>
          <p:cNvPr id="6" name="Rounded Rectangle 96">
            <a:extLst>
              <a:ext uri="{FF2B5EF4-FFF2-40B4-BE49-F238E27FC236}">
                <a16:creationId xmlns:a16="http://schemas.microsoft.com/office/drawing/2014/main" id="{FAA0A240-AC3B-8548-7E64-A03BA9F7F51F}"/>
              </a:ext>
            </a:extLst>
          </p:cNvPr>
          <p:cNvSpPr/>
          <p:nvPr/>
        </p:nvSpPr>
        <p:spPr>
          <a:xfrm>
            <a:off x="4315237" y="4947759"/>
            <a:ext cx="1570512" cy="515221"/>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ounded Rectangle 96">
            <a:extLst>
              <a:ext uri="{FF2B5EF4-FFF2-40B4-BE49-F238E27FC236}">
                <a16:creationId xmlns:a16="http://schemas.microsoft.com/office/drawing/2014/main" id="{229AE882-65FA-1187-8A04-ED7C0A4C6342}"/>
              </a:ext>
            </a:extLst>
          </p:cNvPr>
          <p:cNvSpPr/>
          <p:nvPr/>
        </p:nvSpPr>
        <p:spPr>
          <a:xfrm>
            <a:off x="4315237" y="4858075"/>
            <a:ext cx="764433" cy="69459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ounded Rectangle 96">
            <a:extLst>
              <a:ext uri="{FF2B5EF4-FFF2-40B4-BE49-F238E27FC236}">
                <a16:creationId xmlns:a16="http://schemas.microsoft.com/office/drawing/2014/main" id="{78E25DEF-FADC-991F-D14B-14DC342F73BC}"/>
              </a:ext>
            </a:extLst>
          </p:cNvPr>
          <p:cNvSpPr/>
          <p:nvPr/>
        </p:nvSpPr>
        <p:spPr>
          <a:xfrm>
            <a:off x="6031862" y="4987164"/>
            <a:ext cx="587795" cy="49855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a:t>
            </a:r>
          </a:p>
        </p:txBody>
      </p:sp>
      <p:sp>
        <p:nvSpPr>
          <p:cNvPr id="43" name="Rounded Rectangle 96">
            <a:extLst>
              <a:ext uri="{FF2B5EF4-FFF2-40B4-BE49-F238E27FC236}">
                <a16:creationId xmlns:a16="http://schemas.microsoft.com/office/drawing/2014/main" id="{08ABBFDB-9B0E-0024-67CD-3F0C520A87FA}"/>
              </a:ext>
            </a:extLst>
          </p:cNvPr>
          <p:cNvSpPr/>
          <p:nvPr/>
        </p:nvSpPr>
        <p:spPr>
          <a:xfrm>
            <a:off x="4315237" y="5814742"/>
            <a:ext cx="1570512" cy="515221"/>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ounded Rectangle 96">
            <a:extLst>
              <a:ext uri="{FF2B5EF4-FFF2-40B4-BE49-F238E27FC236}">
                <a16:creationId xmlns:a16="http://schemas.microsoft.com/office/drawing/2014/main" id="{6C74FD38-DFFB-A6B7-AB0C-BB4DAE136E5C}"/>
              </a:ext>
            </a:extLst>
          </p:cNvPr>
          <p:cNvSpPr/>
          <p:nvPr/>
        </p:nvSpPr>
        <p:spPr>
          <a:xfrm>
            <a:off x="5158026" y="5742462"/>
            <a:ext cx="764433" cy="694590"/>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ounded Rectangle 96">
            <a:extLst>
              <a:ext uri="{FF2B5EF4-FFF2-40B4-BE49-F238E27FC236}">
                <a16:creationId xmlns:a16="http://schemas.microsoft.com/office/drawing/2014/main" id="{1CB65CF9-8817-D005-7153-1BB3ACA5EF11}"/>
              </a:ext>
            </a:extLst>
          </p:cNvPr>
          <p:cNvSpPr/>
          <p:nvPr/>
        </p:nvSpPr>
        <p:spPr>
          <a:xfrm>
            <a:off x="6031862" y="5854147"/>
            <a:ext cx="587795" cy="49855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a:t>
            </a:r>
          </a:p>
        </p:txBody>
      </p:sp>
      <p:sp>
        <p:nvSpPr>
          <p:cNvPr id="46" name="Rounded Rectangle 96">
            <a:extLst>
              <a:ext uri="{FF2B5EF4-FFF2-40B4-BE49-F238E27FC236}">
                <a16:creationId xmlns:a16="http://schemas.microsoft.com/office/drawing/2014/main" id="{6EAF78A9-CD9C-BF3D-C516-2AF9D84A6924}"/>
              </a:ext>
            </a:extLst>
          </p:cNvPr>
          <p:cNvSpPr/>
          <p:nvPr/>
        </p:nvSpPr>
        <p:spPr>
          <a:xfrm>
            <a:off x="2248469" y="7074827"/>
            <a:ext cx="3291773" cy="956716"/>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Save and Apply</a:t>
            </a:r>
          </a:p>
        </p:txBody>
      </p:sp>
      <p:sp>
        <p:nvSpPr>
          <p:cNvPr id="47" name="TextBox 46">
            <a:extLst>
              <a:ext uri="{FF2B5EF4-FFF2-40B4-BE49-F238E27FC236}">
                <a16:creationId xmlns:a16="http://schemas.microsoft.com/office/drawing/2014/main" id="{AB9228BC-044A-0314-C137-A3A5EBB1A319}"/>
              </a:ext>
            </a:extLst>
          </p:cNvPr>
          <p:cNvSpPr txBox="1"/>
          <p:nvPr/>
        </p:nvSpPr>
        <p:spPr>
          <a:xfrm rot="5400000">
            <a:off x="6737302" y="3392664"/>
            <a:ext cx="582745" cy="369332"/>
          </a:xfrm>
          <a:prstGeom prst="rect">
            <a:avLst/>
          </a:prstGeom>
          <a:noFill/>
        </p:spPr>
        <p:txBody>
          <a:bodyPr wrap="square" rtlCol="0">
            <a:spAutoFit/>
          </a:bodyPr>
          <a:lstStyle/>
          <a:p>
            <a:r>
              <a:rPr lang="en-US" dirty="0">
                <a:solidFill>
                  <a:schemeClr val="bg1"/>
                </a:solidFill>
              </a:rPr>
              <a:t>&gt;</a:t>
            </a:r>
          </a:p>
        </p:txBody>
      </p:sp>
      <p:sp>
        <p:nvSpPr>
          <p:cNvPr id="48" name="TextBox 47">
            <a:extLst>
              <a:ext uri="{FF2B5EF4-FFF2-40B4-BE49-F238E27FC236}">
                <a16:creationId xmlns:a16="http://schemas.microsoft.com/office/drawing/2014/main" id="{48014094-CC04-C629-61DE-D0175CC79325}"/>
              </a:ext>
            </a:extLst>
          </p:cNvPr>
          <p:cNvSpPr txBox="1"/>
          <p:nvPr/>
        </p:nvSpPr>
        <p:spPr>
          <a:xfrm rot="5400000">
            <a:off x="6778318" y="4273738"/>
            <a:ext cx="582745" cy="369332"/>
          </a:xfrm>
          <a:prstGeom prst="rect">
            <a:avLst/>
          </a:prstGeom>
          <a:noFill/>
        </p:spPr>
        <p:txBody>
          <a:bodyPr wrap="square" rtlCol="0">
            <a:spAutoFit/>
          </a:bodyPr>
          <a:lstStyle/>
          <a:p>
            <a:r>
              <a:rPr lang="en-US" dirty="0">
                <a:solidFill>
                  <a:schemeClr val="bg1"/>
                </a:solidFill>
              </a:rPr>
              <a:t>&gt;</a:t>
            </a:r>
          </a:p>
        </p:txBody>
      </p:sp>
    </p:spTree>
    <p:extLst>
      <p:ext uri="{BB962C8B-B14F-4D97-AF65-F5344CB8AC3E}">
        <p14:creationId xmlns:p14="http://schemas.microsoft.com/office/powerpoint/2010/main" val="3860705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9FB45-1115-C212-2652-719AA2E9053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8C6A5202-1E21-656B-C5EC-357EBE0DF81A}"/>
              </a:ext>
            </a:extLst>
          </p:cNvPr>
          <p:cNvGrpSpPr/>
          <p:nvPr/>
        </p:nvGrpSpPr>
        <p:grpSpPr>
          <a:xfrm>
            <a:off x="-11663" y="-24964"/>
            <a:ext cx="12203663" cy="8726702"/>
            <a:chOff x="0" y="9040782"/>
            <a:chExt cx="9236117" cy="5645326"/>
          </a:xfrm>
          <a:solidFill>
            <a:schemeClr val="tx1">
              <a:alpha val="51264"/>
            </a:schemeClr>
          </a:solidFill>
        </p:grpSpPr>
        <p:pic>
          <p:nvPicPr>
            <p:cNvPr id="8" name="Picture 7" descr="A couple of zebras standing on rocks&#10;&#10;AI-generated content may be incorrect.">
              <a:extLst>
                <a:ext uri="{FF2B5EF4-FFF2-40B4-BE49-F238E27FC236}">
                  <a16:creationId xmlns:a16="http://schemas.microsoft.com/office/drawing/2014/main" id="{9A3C609D-1D3E-3940-5698-E529694A4D1F}"/>
                </a:ext>
              </a:extLst>
            </p:cNvPr>
            <p:cNvPicPr>
              <a:picLocks noChangeAspect="1"/>
            </p:cNvPicPr>
            <p:nvPr/>
          </p:nvPicPr>
          <p:blipFill>
            <a:blip r:embed="rId3"/>
            <a:srcRect b="18503"/>
            <a:stretch>
              <a:fillRect/>
            </a:stretch>
          </p:blipFill>
          <p:spPr>
            <a:xfrm>
              <a:off x="0" y="9040782"/>
              <a:ext cx="9236117" cy="5645326"/>
            </a:xfrm>
            <a:prstGeom prst="rect">
              <a:avLst/>
            </a:prstGeom>
            <a:grpFill/>
            <a:ln>
              <a:noFill/>
            </a:ln>
          </p:spPr>
        </p:pic>
        <p:sp>
          <p:nvSpPr>
            <p:cNvPr id="9" name="Rectangle 8">
              <a:extLst>
                <a:ext uri="{FF2B5EF4-FFF2-40B4-BE49-F238E27FC236}">
                  <a16:creationId xmlns:a16="http://schemas.microsoft.com/office/drawing/2014/main" id="{B1216322-BCBB-F44F-32D3-37F1858E73EF}"/>
                </a:ext>
              </a:extLst>
            </p:cNvPr>
            <p:cNvSpPr/>
            <p:nvPr/>
          </p:nvSpPr>
          <p:spPr>
            <a:xfrm>
              <a:off x="17883" y="9043465"/>
              <a:ext cx="9218234" cy="5642643"/>
            </a:xfrm>
            <a:prstGeom prst="rect">
              <a:avLst/>
            </a:prstGeom>
            <a:solidFill>
              <a:schemeClr val="accent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102EE299-CD2B-9B83-BE26-8D8FA1A91A55}"/>
              </a:ext>
            </a:extLst>
          </p:cNvPr>
          <p:cNvSpPr txBox="1"/>
          <p:nvPr/>
        </p:nvSpPr>
        <p:spPr>
          <a:xfrm>
            <a:off x="1013633" y="1792656"/>
            <a:ext cx="5476388" cy="707886"/>
          </a:xfrm>
          <a:prstGeom prst="rect">
            <a:avLst/>
          </a:prstGeom>
          <a:noFill/>
        </p:spPr>
        <p:txBody>
          <a:bodyPr wrap="square" rtlCol="0">
            <a:spAutoFit/>
          </a:bodyPr>
          <a:lstStyle/>
          <a:p>
            <a:r>
              <a:rPr lang="en-GB" sz="4000" u="sng" dirty="0">
                <a:solidFill>
                  <a:schemeClr val="bg1"/>
                </a:solidFill>
              </a:rPr>
              <a:t>Accessibility</a:t>
            </a:r>
          </a:p>
        </p:txBody>
      </p:sp>
      <p:sp>
        <p:nvSpPr>
          <p:cNvPr id="18" name="Rectangle 17">
            <a:extLst>
              <a:ext uri="{FF2B5EF4-FFF2-40B4-BE49-F238E27FC236}">
                <a16:creationId xmlns:a16="http://schemas.microsoft.com/office/drawing/2014/main" id="{D03422EE-0FDA-C1A4-0E00-7EB2E41CAC1E}"/>
              </a:ext>
            </a:extLst>
          </p:cNvPr>
          <p:cNvSpPr/>
          <p:nvPr/>
        </p:nvSpPr>
        <p:spPr>
          <a:xfrm>
            <a:off x="5646687" y="16433"/>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93A8A92C-DBD4-0A5F-21A7-51B673AF1277}"/>
              </a:ext>
            </a:extLst>
          </p:cNvPr>
          <p:cNvGrpSpPr/>
          <p:nvPr/>
        </p:nvGrpSpPr>
        <p:grpSpPr>
          <a:xfrm>
            <a:off x="8727" y="16433"/>
            <a:ext cx="3085612" cy="1244302"/>
            <a:chOff x="14712" y="9423"/>
            <a:chExt cx="2925419" cy="1244302"/>
          </a:xfrm>
        </p:grpSpPr>
        <p:grpSp>
          <p:nvGrpSpPr>
            <p:cNvPr id="20" name="Group 19">
              <a:extLst>
                <a:ext uri="{FF2B5EF4-FFF2-40B4-BE49-F238E27FC236}">
                  <a16:creationId xmlns:a16="http://schemas.microsoft.com/office/drawing/2014/main" id="{0CCDA50E-9A18-F674-FD27-B5AF7EE7512C}"/>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0D376F3F-7A2F-B42A-8942-8E761B44FB89}"/>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E0DB2774-AED9-FB58-3F3D-2516CFBB3C05}"/>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E06F10FE-38F8-742B-3E50-75FE05B876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70552C39-8000-F0FD-3798-18FEB5CF6711}"/>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BA93A4D0-48BE-ED13-A606-858EE4820E5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61877BA5-FEAF-D2FA-4695-B34820C0BAEC}"/>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4F04D4CA-264A-CE06-DB3D-2A188F7899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EE1EED88-A49A-5C77-BED5-C99EA16DB092}"/>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M.Juniour</a:t>
            </a:r>
            <a:endParaRPr lang="en-US" sz="1400" dirty="0">
              <a:solidFill>
                <a:schemeClr val="bg1"/>
              </a:solidFill>
            </a:endParaRPr>
          </a:p>
        </p:txBody>
      </p:sp>
      <p:sp>
        <p:nvSpPr>
          <p:cNvPr id="11" name="Rounded Rectangle 96">
            <a:extLst>
              <a:ext uri="{FF2B5EF4-FFF2-40B4-BE49-F238E27FC236}">
                <a16:creationId xmlns:a16="http://schemas.microsoft.com/office/drawing/2014/main" id="{2E2E784E-9D91-5238-2117-F686A6968C0B}"/>
              </a:ext>
            </a:extLst>
          </p:cNvPr>
          <p:cNvSpPr/>
          <p:nvPr/>
        </p:nvSpPr>
        <p:spPr>
          <a:xfrm>
            <a:off x="1273584" y="3074650"/>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Font Size</a:t>
            </a:r>
          </a:p>
        </p:txBody>
      </p:sp>
      <p:sp>
        <p:nvSpPr>
          <p:cNvPr id="13" name="Rounded Rectangle 96">
            <a:extLst>
              <a:ext uri="{FF2B5EF4-FFF2-40B4-BE49-F238E27FC236}">
                <a16:creationId xmlns:a16="http://schemas.microsoft.com/office/drawing/2014/main" id="{EE8E8E2A-7B86-02A4-564A-737D9B9A3844}"/>
              </a:ext>
            </a:extLst>
          </p:cNvPr>
          <p:cNvSpPr/>
          <p:nvPr/>
        </p:nvSpPr>
        <p:spPr>
          <a:xfrm>
            <a:off x="1273584" y="3970991"/>
            <a:ext cx="1850927"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Display Theme</a:t>
            </a:r>
          </a:p>
        </p:txBody>
      </p:sp>
      <p:sp>
        <p:nvSpPr>
          <p:cNvPr id="15" name="Rounded Rectangle 96">
            <a:extLst>
              <a:ext uri="{FF2B5EF4-FFF2-40B4-BE49-F238E27FC236}">
                <a16:creationId xmlns:a16="http://schemas.microsoft.com/office/drawing/2014/main" id="{1D747A81-2D2B-F2F8-5479-C84BE8E9B4E7}"/>
              </a:ext>
            </a:extLst>
          </p:cNvPr>
          <p:cNvSpPr/>
          <p:nvPr/>
        </p:nvSpPr>
        <p:spPr>
          <a:xfrm>
            <a:off x="1273584" y="4858075"/>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View Images</a:t>
            </a:r>
          </a:p>
        </p:txBody>
      </p:sp>
      <p:sp>
        <p:nvSpPr>
          <p:cNvPr id="16" name="Rounded Rectangle 96">
            <a:extLst>
              <a:ext uri="{FF2B5EF4-FFF2-40B4-BE49-F238E27FC236}">
                <a16:creationId xmlns:a16="http://schemas.microsoft.com/office/drawing/2014/main" id="{BE85734A-ECE4-A13E-0E7B-74EC7C0BDE00}"/>
              </a:ext>
            </a:extLst>
          </p:cNvPr>
          <p:cNvSpPr/>
          <p:nvPr/>
        </p:nvSpPr>
        <p:spPr>
          <a:xfrm>
            <a:off x="1273584" y="5745160"/>
            <a:ext cx="1820755"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Bold Text</a:t>
            </a:r>
          </a:p>
        </p:txBody>
      </p:sp>
      <p:grpSp>
        <p:nvGrpSpPr>
          <p:cNvPr id="17" name="Group 16">
            <a:extLst>
              <a:ext uri="{FF2B5EF4-FFF2-40B4-BE49-F238E27FC236}">
                <a16:creationId xmlns:a16="http://schemas.microsoft.com/office/drawing/2014/main" id="{05761833-5083-E70B-7F24-BECC9A0AAB84}"/>
              </a:ext>
            </a:extLst>
          </p:cNvPr>
          <p:cNvGrpSpPr/>
          <p:nvPr/>
        </p:nvGrpSpPr>
        <p:grpSpPr>
          <a:xfrm>
            <a:off x="27235" y="8736111"/>
            <a:ext cx="12188952" cy="2927766"/>
            <a:chOff x="-98567" y="17817689"/>
            <a:chExt cx="12188952" cy="2927766"/>
          </a:xfrm>
        </p:grpSpPr>
        <p:sp>
          <p:nvSpPr>
            <p:cNvPr id="32" name="Rectangle 31">
              <a:extLst>
                <a:ext uri="{FF2B5EF4-FFF2-40B4-BE49-F238E27FC236}">
                  <a16:creationId xmlns:a16="http://schemas.microsoft.com/office/drawing/2014/main" id="{15C99849-EAAB-EDE7-1219-8173FCBBEFB9}"/>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Graphic 32" descr="Squiggle with solid fill">
              <a:extLst>
                <a:ext uri="{FF2B5EF4-FFF2-40B4-BE49-F238E27FC236}">
                  <a16:creationId xmlns:a16="http://schemas.microsoft.com/office/drawing/2014/main" id="{A35BD97A-A67E-B9AB-51BB-E997A00B849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4" name="Graphic 33" descr="Marker with solid fill">
              <a:extLst>
                <a:ext uri="{FF2B5EF4-FFF2-40B4-BE49-F238E27FC236}">
                  <a16:creationId xmlns:a16="http://schemas.microsoft.com/office/drawing/2014/main" id="{95925554-CC86-4731-1678-70E14A216B3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5" name="TextBox 34">
              <a:extLst>
                <a:ext uri="{FF2B5EF4-FFF2-40B4-BE49-F238E27FC236}">
                  <a16:creationId xmlns:a16="http://schemas.microsoft.com/office/drawing/2014/main" id="{90407805-D74E-486C-9C41-94689F251CA0}"/>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6" name="TextBox 35">
              <a:extLst>
                <a:ext uri="{FF2B5EF4-FFF2-40B4-BE49-F238E27FC236}">
                  <a16:creationId xmlns:a16="http://schemas.microsoft.com/office/drawing/2014/main" id="{813E12D2-9624-902F-EEF3-F277EF10FB1C}"/>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7" name="Straight Connector 36">
              <a:extLst>
                <a:ext uri="{FF2B5EF4-FFF2-40B4-BE49-F238E27FC236}">
                  <a16:creationId xmlns:a16="http://schemas.microsoft.com/office/drawing/2014/main" id="{90D4826A-89A1-90D5-652E-B6BD18874B6F}"/>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945D1ABD-59A9-6A1D-2B21-D9026EA093BF}"/>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9" name="TextBox 38">
              <a:extLst>
                <a:ext uri="{FF2B5EF4-FFF2-40B4-BE49-F238E27FC236}">
                  <a16:creationId xmlns:a16="http://schemas.microsoft.com/office/drawing/2014/main" id="{18714ED9-4DDB-6711-C1E5-A9A8856F549E}"/>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40" name="TextBox 39">
              <a:extLst>
                <a:ext uri="{FF2B5EF4-FFF2-40B4-BE49-F238E27FC236}">
                  <a16:creationId xmlns:a16="http://schemas.microsoft.com/office/drawing/2014/main" id="{53AD4B2C-40F2-ADAA-97F1-79A311652EB6}"/>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53" name="Straight Connector 52">
              <a:extLst>
                <a:ext uri="{FF2B5EF4-FFF2-40B4-BE49-F238E27FC236}">
                  <a16:creationId xmlns:a16="http://schemas.microsoft.com/office/drawing/2014/main" id="{DC1EB2AA-2A7D-35CF-9FA8-BF474D6DEB2E}"/>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1C092DDF-F971-9868-30EB-32E1360727C4}"/>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5" name="TextBox 54">
              <a:extLst>
                <a:ext uri="{FF2B5EF4-FFF2-40B4-BE49-F238E27FC236}">
                  <a16:creationId xmlns:a16="http://schemas.microsoft.com/office/drawing/2014/main" id="{3F00E731-C7CA-C929-BA01-C77585A339C5}"/>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6" name="Straight Connector 55">
              <a:extLst>
                <a:ext uri="{FF2B5EF4-FFF2-40B4-BE49-F238E27FC236}">
                  <a16:creationId xmlns:a16="http://schemas.microsoft.com/office/drawing/2014/main" id="{00AC6402-72E0-D4E0-757A-87293BD485DE}"/>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Graphic 1">
            <a:extLst>
              <a:ext uri="{FF2B5EF4-FFF2-40B4-BE49-F238E27FC236}">
                <a16:creationId xmlns:a16="http://schemas.microsoft.com/office/drawing/2014/main" id="{57E974FC-8AF6-308B-DF38-86FD366E643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22182" y="11069872"/>
            <a:ext cx="594005" cy="594005"/>
          </a:xfrm>
          <a:prstGeom prst="rect">
            <a:avLst/>
          </a:prstGeom>
        </p:spPr>
      </p:pic>
      <p:sp>
        <p:nvSpPr>
          <p:cNvPr id="4" name="Rounded Rectangle 96">
            <a:extLst>
              <a:ext uri="{FF2B5EF4-FFF2-40B4-BE49-F238E27FC236}">
                <a16:creationId xmlns:a16="http://schemas.microsoft.com/office/drawing/2014/main" id="{6C16F98F-6243-0C26-179E-10AADB0394EE}"/>
              </a:ext>
            </a:extLst>
          </p:cNvPr>
          <p:cNvSpPr/>
          <p:nvPr/>
        </p:nvSpPr>
        <p:spPr>
          <a:xfrm>
            <a:off x="4387993" y="3074650"/>
            <a:ext cx="2970070"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Medium (Default)</a:t>
            </a:r>
          </a:p>
        </p:txBody>
      </p:sp>
      <p:sp>
        <p:nvSpPr>
          <p:cNvPr id="5" name="Rounded Rectangle 96">
            <a:extLst>
              <a:ext uri="{FF2B5EF4-FFF2-40B4-BE49-F238E27FC236}">
                <a16:creationId xmlns:a16="http://schemas.microsoft.com/office/drawing/2014/main" id="{7790D3C0-8511-D2C6-8039-D9F9590900F2}"/>
              </a:ext>
            </a:extLst>
          </p:cNvPr>
          <p:cNvSpPr/>
          <p:nvPr/>
        </p:nvSpPr>
        <p:spPr>
          <a:xfrm>
            <a:off x="4361804" y="3991092"/>
            <a:ext cx="2996259"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Light Mode (Default)</a:t>
            </a:r>
          </a:p>
        </p:txBody>
      </p:sp>
      <p:sp>
        <p:nvSpPr>
          <p:cNvPr id="6" name="Rounded Rectangle 96">
            <a:extLst>
              <a:ext uri="{FF2B5EF4-FFF2-40B4-BE49-F238E27FC236}">
                <a16:creationId xmlns:a16="http://schemas.microsoft.com/office/drawing/2014/main" id="{D231016B-2D34-6350-E04B-7869C653ECE1}"/>
              </a:ext>
            </a:extLst>
          </p:cNvPr>
          <p:cNvSpPr/>
          <p:nvPr/>
        </p:nvSpPr>
        <p:spPr>
          <a:xfrm>
            <a:off x="4315237" y="4947759"/>
            <a:ext cx="1570512" cy="515221"/>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Rounded Rectangle 96">
            <a:extLst>
              <a:ext uri="{FF2B5EF4-FFF2-40B4-BE49-F238E27FC236}">
                <a16:creationId xmlns:a16="http://schemas.microsoft.com/office/drawing/2014/main" id="{F48A5722-2F5F-60CE-64DE-872B5C1AABB4}"/>
              </a:ext>
            </a:extLst>
          </p:cNvPr>
          <p:cNvSpPr/>
          <p:nvPr/>
        </p:nvSpPr>
        <p:spPr>
          <a:xfrm>
            <a:off x="4315237" y="4858075"/>
            <a:ext cx="764433" cy="694590"/>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2" name="Rounded Rectangle 96">
            <a:extLst>
              <a:ext uri="{FF2B5EF4-FFF2-40B4-BE49-F238E27FC236}">
                <a16:creationId xmlns:a16="http://schemas.microsoft.com/office/drawing/2014/main" id="{BC9D6AF2-9573-533C-6AF3-826B09809D29}"/>
              </a:ext>
            </a:extLst>
          </p:cNvPr>
          <p:cNvSpPr/>
          <p:nvPr/>
        </p:nvSpPr>
        <p:spPr>
          <a:xfrm>
            <a:off x="6031862" y="4987164"/>
            <a:ext cx="587795" cy="49855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a:t>
            </a:r>
          </a:p>
        </p:txBody>
      </p:sp>
      <p:sp>
        <p:nvSpPr>
          <p:cNvPr id="43" name="Rounded Rectangle 96">
            <a:extLst>
              <a:ext uri="{FF2B5EF4-FFF2-40B4-BE49-F238E27FC236}">
                <a16:creationId xmlns:a16="http://schemas.microsoft.com/office/drawing/2014/main" id="{EE905BB8-ECF2-C175-B7E9-D911D2942A7A}"/>
              </a:ext>
            </a:extLst>
          </p:cNvPr>
          <p:cNvSpPr/>
          <p:nvPr/>
        </p:nvSpPr>
        <p:spPr>
          <a:xfrm>
            <a:off x="4315237" y="5814742"/>
            <a:ext cx="1570512" cy="515221"/>
          </a:xfrm>
          <a:prstGeom prst="roundRect">
            <a:avLst>
              <a:gd name="adj" fmla="val 5000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4" name="Rounded Rectangle 96">
            <a:extLst>
              <a:ext uri="{FF2B5EF4-FFF2-40B4-BE49-F238E27FC236}">
                <a16:creationId xmlns:a16="http://schemas.microsoft.com/office/drawing/2014/main" id="{6ECE002D-E5D1-E3DB-956D-46FFF3B97866}"/>
              </a:ext>
            </a:extLst>
          </p:cNvPr>
          <p:cNvSpPr/>
          <p:nvPr/>
        </p:nvSpPr>
        <p:spPr>
          <a:xfrm>
            <a:off x="5158026" y="5742462"/>
            <a:ext cx="764433" cy="694590"/>
          </a:xfrm>
          <a:prstGeom prst="roundRect">
            <a:avLst>
              <a:gd name="adj" fmla="val 5000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5" name="Rounded Rectangle 96">
            <a:extLst>
              <a:ext uri="{FF2B5EF4-FFF2-40B4-BE49-F238E27FC236}">
                <a16:creationId xmlns:a16="http://schemas.microsoft.com/office/drawing/2014/main" id="{04D417BE-7B43-6FB7-D25A-EB2E24E051F6}"/>
              </a:ext>
            </a:extLst>
          </p:cNvPr>
          <p:cNvSpPr/>
          <p:nvPr/>
        </p:nvSpPr>
        <p:spPr>
          <a:xfrm>
            <a:off x="6031862" y="5854147"/>
            <a:ext cx="587795" cy="498553"/>
          </a:xfrm>
          <a:prstGeom prst="roundRect">
            <a:avLst>
              <a:gd name="adj" fmla="val 5000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i</a:t>
            </a:r>
          </a:p>
        </p:txBody>
      </p:sp>
      <p:sp>
        <p:nvSpPr>
          <p:cNvPr id="46" name="Rounded Rectangle 96">
            <a:extLst>
              <a:ext uri="{FF2B5EF4-FFF2-40B4-BE49-F238E27FC236}">
                <a16:creationId xmlns:a16="http://schemas.microsoft.com/office/drawing/2014/main" id="{A91EF50A-5927-BBF5-F2C9-89BB8DCC9EFE}"/>
              </a:ext>
            </a:extLst>
          </p:cNvPr>
          <p:cNvSpPr/>
          <p:nvPr/>
        </p:nvSpPr>
        <p:spPr>
          <a:xfrm>
            <a:off x="2248469" y="7074827"/>
            <a:ext cx="3291773" cy="956716"/>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Save and Apply</a:t>
            </a:r>
          </a:p>
        </p:txBody>
      </p:sp>
      <p:sp>
        <p:nvSpPr>
          <p:cNvPr id="47" name="TextBox 46">
            <a:extLst>
              <a:ext uri="{FF2B5EF4-FFF2-40B4-BE49-F238E27FC236}">
                <a16:creationId xmlns:a16="http://schemas.microsoft.com/office/drawing/2014/main" id="{D7D2F53F-6941-60FE-FDC4-8FED03BA32DC}"/>
              </a:ext>
            </a:extLst>
          </p:cNvPr>
          <p:cNvSpPr txBox="1"/>
          <p:nvPr/>
        </p:nvSpPr>
        <p:spPr>
          <a:xfrm rot="5400000">
            <a:off x="6737302" y="3392664"/>
            <a:ext cx="582745" cy="369332"/>
          </a:xfrm>
          <a:prstGeom prst="rect">
            <a:avLst/>
          </a:prstGeom>
          <a:noFill/>
        </p:spPr>
        <p:txBody>
          <a:bodyPr wrap="square" rtlCol="0">
            <a:spAutoFit/>
          </a:bodyPr>
          <a:lstStyle/>
          <a:p>
            <a:r>
              <a:rPr lang="en-US" dirty="0">
                <a:solidFill>
                  <a:schemeClr val="bg1"/>
                </a:solidFill>
              </a:rPr>
              <a:t>&gt;</a:t>
            </a:r>
          </a:p>
        </p:txBody>
      </p:sp>
      <p:sp>
        <p:nvSpPr>
          <p:cNvPr id="48" name="TextBox 47">
            <a:extLst>
              <a:ext uri="{FF2B5EF4-FFF2-40B4-BE49-F238E27FC236}">
                <a16:creationId xmlns:a16="http://schemas.microsoft.com/office/drawing/2014/main" id="{054D8AB8-0F7B-9C44-2367-DEBB6EDE3874}"/>
              </a:ext>
            </a:extLst>
          </p:cNvPr>
          <p:cNvSpPr txBox="1"/>
          <p:nvPr/>
        </p:nvSpPr>
        <p:spPr>
          <a:xfrm rot="5400000">
            <a:off x="6778318" y="4273738"/>
            <a:ext cx="582745" cy="369332"/>
          </a:xfrm>
          <a:prstGeom prst="rect">
            <a:avLst/>
          </a:prstGeom>
          <a:noFill/>
        </p:spPr>
        <p:txBody>
          <a:bodyPr wrap="square" rtlCol="0">
            <a:spAutoFit/>
          </a:bodyPr>
          <a:lstStyle/>
          <a:p>
            <a:r>
              <a:rPr lang="en-US" dirty="0">
                <a:solidFill>
                  <a:schemeClr val="bg1"/>
                </a:solidFill>
              </a:rPr>
              <a:t>&gt;</a:t>
            </a:r>
          </a:p>
        </p:txBody>
      </p:sp>
      <p:grpSp>
        <p:nvGrpSpPr>
          <p:cNvPr id="3" name="Group 2">
            <a:extLst>
              <a:ext uri="{FF2B5EF4-FFF2-40B4-BE49-F238E27FC236}">
                <a16:creationId xmlns:a16="http://schemas.microsoft.com/office/drawing/2014/main" id="{48137034-6CD8-9254-4885-CC2D4A325AA2}"/>
              </a:ext>
            </a:extLst>
          </p:cNvPr>
          <p:cNvGrpSpPr/>
          <p:nvPr/>
        </p:nvGrpSpPr>
        <p:grpSpPr>
          <a:xfrm>
            <a:off x="12331997" y="-114307"/>
            <a:ext cx="2789278" cy="7667492"/>
            <a:chOff x="13446261" y="1268910"/>
            <a:chExt cx="2789278" cy="7667492"/>
          </a:xfrm>
        </p:grpSpPr>
        <p:sp>
          <p:nvSpPr>
            <p:cNvPr id="10" name="Rectangle 9">
              <a:extLst>
                <a:ext uri="{FF2B5EF4-FFF2-40B4-BE49-F238E27FC236}">
                  <a16:creationId xmlns:a16="http://schemas.microsoft.com/office/drawing/2014/main" id="{802A788D-917B-F457-450E-6D2AC8CF5FDA}"/>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14" name="Rectangle 13">
              <a:extLst>
                <a:ext uri="{FF2B5EF4-FFF2-40B4-BE49-F238E27FC236}">
                  <a16:creationId xmlns:a16="http://schemas.microsoft.com/office/drawing/2014/main" id="{F30026B5-77F1-92A6-2160-67011C758C3E}"/>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29" name="Rounded Rectangle 28">
              <a:extLst>
                <a:ext uri="{FF2B5EF4-FFF2-40B4-BE49-F238E27FC236}">
                  <a16:creationId xmlns:a16="http://schemas.microsoft.com/office/drawing/2014/main" id="{5DD98A31-9408-88B3-8AFB-1925D10A5525}"/>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0E4A436C-166A-B10F-61BE-139E5AC24EA5}"/>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31" name="TextBox 30">
              <a:extLst>
                <a:ext uri="{FF2B5EF4-FFF2-40B4-BE49-F238E27FC236}">
                  <a16:creationId xmlns:a16="http://schemas.microsoft.com/office/drawing/2014/main" id="{0148F38B-D906-464F-C90D-642096699B93}"/>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49" name="TextBox 48">
              <a:extLst>
                <a:ext uri="{FF2B5EF4-FFF2-40B4-BE49-F238E27FC236}">
                  <a16:creationId xmlns:a16="http://schemas.microsoft.com/office/drawing/2014/main" id="{E34A2B02-034A-AA25-A545-57B4DC375400}"/>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50" name="TextBox 49">
              <a:extLst>
                <a:ext uri="{FF2B5EF4-FFF2-40B4-BE49-F238E27FC236}">
                  <a16:creationId xmlns:a16="http://schemas.microsoft.com/office/drawing/2014/main" id="{6F381762-7536-8FB3-E6C4-C0EF79A158D7}"/>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51" name="TextBox 50">
              <a:extLst>
                <a:ext uri="{FF2B5EF4-FFF2-40B4-BE49-F238E27FC236}">
                  <a16:creationId xmlns:a16="http://schemas.microsoft.com/office/drawing/2014/main" id="{0C39B527-8368-1D30-8533-850EE5BCB5DC}"/>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2" name="TextBox 51">
              <a:extLst>
                <a:ext uri="{FF2B5EF4-FFF2-40B4-BE49-F238E27FC236}">
                  <a16:creationId xmlns:a16="http://schemas.microsoft.com/office/drawing/2014/main" id="{B585E2E8-A406-782E-4E6F-5BEAD034486D}"/>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70" name="TextBox 69">
              <a:extLst>
                <a:ext uri="{FF2B5EF4-FFF2-40B4-BE49-F238E27FC236}">
                  <a16:creationId xmlns:a16="http://schemas.microsoft.com/office/drawing/2014/main" id="{B8AD835A-A722-0D7A-E18E-EC4E962D74E0}"/>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71" name="TextBox 70">
              <a:extLst>
                <a:ext uri="{FF2B5EF4-FFF2-40B4-BE49-F238E27FC236}">
                  <a16:creationId xmlns:a16="http://schemas.microsoft.com/office/drawing/2014/main" id="{58F8A2EB-E890-135E-E3EE-0BFE5C6DD6A1}"/>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spTree>
    <p:extLst>
      <p:ext uri="{BB962C8B-B14F-4D97-AF65-F5344CB8AC3E}">
        <p14:creationId xmlns:p14="http://schemas.microsoft.com/office/powerpoint/2010/main" val="1105476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BD932E-81C9-B057-5C22-D2572E9A5F91}"/>
              </a:ext>
            </a:extLst>
          </p:cNvPr>
          <p:cNvPicPr>
            <a:picLocks noChangeAspect="1"/>
          </p:cNvPicPr>
          <p:nvPr/>
        </p:nvPicPr>
        <p:blipFill>
          <a:blip r:embed="rId3"/>
          <a:stretch>
            <a:fillRect/>
          </a:stretch>
        </p:blipFill>
        <p:spPr>
          <a:xfrm>
            <a:off x="0" y="0"/>
            <a:ext cx="12192000" cy="8343900"/>
          </a:xfrm>
          <a:prstGeom prst="rect">
            <a:avLst/>
          </a:prstGeom>
        </p:spPr>
      </p:pic>
      <p:sp>
        <p:nvSpPr>
          <p:cNvPr id="10" name="Rectangle 9">
            <a:extLst>
              <a:ext uri="{FF2B5EF4-FFF2-40B4-BE49-F238E27FC236}">
                <a16:creationId xmlns:a16="http://schemas.microsoft.com/office/drawing/2014/main" id="{B12A0D36-6A7C-9FCF-ADD5-CC9653474B8E}"/>
              </a:ext>
            </a:extLst>
          </p:cNvPr>
          <p:cNvSpPr/>
          <p:nvPr/>
        </p:nvSpPr>
        <p:spPr>
          <a:xfrm>
            <a:off x="-4" y="0"/>
            <a:ext cx="12192004" cy="8343901"/>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AF064179-9608-C37A-AAA6-B8C66D21CDA0}"/>
              </a:ext>
            </a:extLst>
          </p:cNvPr>
          <p:cNvSpPr txBox="1"/>
          <p:nvPr/>
        </p:nvSpPr>
        <p:spPr>
          <a:xfrm>
            <a:off x="710015" y="1055789"/>
            <a:ext cx="12192000" cy="1862048"/>
          </a:xfrm>
          <a:prstGeom prst="rect">
            <a:avLst/>
          </a:prstGeom>
          <a:noFill/>
        </p:spPr>
        <p:txBody>
          <a:bodyPr wrap="square" rtlCol="0">
            <a:spAutoFit/>
          </a:bodyPr>
          <a:lstStyle/>
          <a:p>
            <a:r>
              <a:rPr lang="en-GB" sz="11500" b="1" dirty="0">
                <a:solidFill>
                  <a:schemeClr val="bg1"/>
                </a:solidFill>
              </a:rPr>
              <a:t>Welcome Back</a:t>
            </a:r>
          </a:p>
        </p:txBody>
      </p:sp>
      <p:sp>
        <p:nvSpPr>
          <p:cNvPr id="6" name="Rounded Rectangle 96">
            <a:extLst>
              <a:ext uri="{FF2B5EF4-FFF2-40B4-BE49-F238E27FC236}">
                <a16:creationId xmlns:a16="http://schemas.microsoft.com/office/drawing/2014/main" id="{C2FFC1C3-A4F7-8D65-E3BA-4C826101A951}"/>
              </a:ext>
            </a:extLst>
          </p:cNvPr>
          <p:cNvSpPr/>
          <p:nvPr/>
        </p:nvSpPr>
        <p:spPr>
          <a:xfrm>
            <a:off x="710013" y="4117648"/>
            <a:ext cx="5705302" cy="881262"/>
          </a:xfrm>
          <a:prstGeom prst="roundRect">
            <a:avLst>
              <a:gd name="adj" fmla="val 0"/>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t>Enter email address…</a:t>
            </a:r>
          </a:p>
        </p:txBody>
      </p:sp>
      <p:sp>
        <p:nvSpPr>
          <p:cNvPr id="7" name="Rounded Rectangle 96">
            <a:extLst>
              <a:ext uri="{FF2B5EF4-FFF2-40B4-BE49-F238E27FC236}">
                <a16:creationId xmlns:a16="http://schemas.microsoft.com/office/drawing/2014/main" id="{F906D1BA-3C9B-7497-A9E6-5B609D613984}"/>
              </a:ext>
            </a:extLst>
          </p:cNvPr>
          <p:cNvSpPr/>
          <p:nvPr/>
        </p:nvSpPr>
        <p:spPr>
          <a:xfrm>
            <a:off x="710014" y="5443268"/>
            <a:ext cx="5705302" cy="881262"/>
          </a:xfrm>
          <a:prstGeom prst="roundRect">
            <a:avLst>
              <a:gd name="adj" fmla="val 0"/>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Enter password…</a:t>
            </a:r>
          </a:p>
        </p:txBody>
      </p:sp>
      <p:sp>
        <p:nvSpPr>
          <p:cNvPr id="8" name="TextBox 7">
            <a:extLst>
              <a:ext uri="{FF2B5EF4-FFF2-40B4-BE49-F238E27FC236}">
                <a16:creationId xmlns:a16="http://schemas.microsoft.com/office/drawing/2014/main" id="{9853549F-1AB8-ACBB-E61C-6C6B4585719C}"/>
              </a:ext>
            </a:extLst>
          </p:cNvPr>
          <p:cNvSpPr txBox="1"/>
          <p:nvPr/>
        </p:nvSpPr>
        <p:spPr>
          <a:xfrm>
            <a:off x="710013" y="2831412"/>
            <a:ext cx="12192000" cy="830997"/>
          </a:xfrm>
          <a:prstGeom prst="rect">
            <a:avLst/>
          </a:prstGeom>
          <a:noFill/>
        </p:spPr>
        <p:txBody>
          <a:bodyPr wrap="square" rtlCol="0">
            <a:spAutoFit/>
          </a:bodyPr>
          <a:lstStyle/>
          <a:p>
            <a:r>
              <a:rPr lang="en-GB" sz="4800" dirty="0">
                <a:solidFill>
                  <a:schemeClr val="bg1"/>
                </a:solidFill>
              </a:rPr>
              <a:t>Login Below</a:t>
            </a:r>
          </a:p>
        </p:txBody>
      </p:sp>
      <p:sp>
        <p:nvSpPr>
          <p:cNvPr id="9" name="TextBox 8">
            <a:extLst>
              <a:ext uri="{FF2B5EF4-FFF2-40B4-BE49-F238E27FC236}">
                <a16:creationId xmlns:a16="http://schemas.microsoft.com/office/drawing/2014/main" id="{17AB6C63-4014-C2EE-ADDF-7610DC9246B6}"/>
              </a:ext>
            </a:extLst>
          </p:cNvPr>
          <p:cNvSpPr txBox="1"/>
          <p:nvPr/>
        </p:nvSpPr>
        <p:spPr>
          <a:xfrm>
            <a:off x="4087328" y="6580227"/>
            <a:ext cx="2047668" cy="400110"/>
          </a:xfrm>
          <a:prstGeom prst="rect">
            <a:avLst/>
          </a:prstGeom>
          <a:noFill/>
        </p:spPr>
        <p:txBody>
          <a:bodyPr wrap="square" rtlCol="0">
            <a:spAutoFit/>
          </a:bodyPr>
          <a:lstStyle/>
          <a:p>
            <a:r>
              <a:rPr lang="en-GB" sz="2000" u="sng">
                <a:solidFill>
                  <a:schemeClr val="bg1"/>
                </a:solidFill>
              </a:rPr>
              <a:t>Forgot Password</a:t>
            </a:r>
          </a:p>
        </p:txBody>
      </p:sp>
      <p:cxnSp>
        <p:nvCxnSpPr>
          <p:cNvPr id="12" name="Straight Connector 11">
            <a:extLst>
              <a:ext uri="{FF2B5EF4-FFF2-40B4-BE49-F238E27FC236}">
                <a16:creationId xmlns:a16="http://schemas.microsoft.com/office/drawing/2014/main" id="{49CCA79F-436E-EBA2-CE38-D8ED8A5AF7A8}"/>
              </a:ext>
            </a:extLst>
          </p:cNvPr>
          <p:cNvCxnSpPr>
            <a:cxnSpLocks/>
          </p:cNvCxnSpPr>
          <p:nvPr/>
        </p:nvCxnSpPr>
        <p:spPr>
          <a:xfrm>
            <a:off x="7278337" y="3901887"/>
            <a:ext cx="0" cy="336565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AA55F842-D63B-BC54-18A6-B3D3543DAF54}"/>
              </a:ext>
            </a:extLst>
          </p:cNvPr>
          <p:cNvCxnSpPr>
            <a:cxnSpLocks/>
          </p:cNvCxnSpPr>
          <p:nvPr/>
        </p:nvCxnSpPr>
        <p:spPr>
          <a:xfrm>
            <a:off x="7453085" y="3901887"/>
            <a:ext cx="0" cy="3365658"/>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16" name="Rounded Rectangle 96">
            <a:extLst>
              <a:ext uri="{FF2B5EF4-FFF2-40B4-BE49-F238E27FC236}">
                <a16:creationId xmlns:a16="http://schemas.microsoft.com/office/drawing/2014/main" id="{B6985A9C-E73A-F6E8-EFC1-B2BF9CABA5CC}"/>
              </a:ext>
            </a:extLst>
          </p:cNvPr>
          <p:cNvSpPr/>
          <p:nvPr/>
        </p:nvSpPr>
        <p:spPr>
          <a:xfrm>
            <a:off x="8121353" y="4799465"/>
            <a:ext cx="3360633" cy="881262"/>
          </a:xfrm>
          <a:prstGeom prst="roundRect">
            <a:avLst>
              <a:gd name="adj" fmla="val 42447"/>
            </a:avLst>
          </a:prstGeom>
          <a:solidFill>
            <a:srgbClr val="FFC00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I’m new to RZA</a:t>
            </a:r>
          </a:p>
        </p:txBody>
      </p:sp>
      <p:grpSp>
        <p:nvGrpSpPr>
          <p:cNvPr id="17" name="Group 16">
            <a:extLst>
              <a:ext uri="{FF2B5EF4-FFF2-40B4-BE49-F238E27FC236}">
                <a16:creationId xmlns:a16="http://schemas.microsoft.com/office/drawing/2014/main" id="{31981D65-217D-4E72-177D-1D1DB0A821EE}"/>
              </a:ext>
            </a:extLst>
          </p:cNvPr>
          <p:cNvGrpSpPr/>
          <p:nvPr/>
        </p:nvGrpSpPr>
        <p:grpSpPr>
          <a:xfrm>
            <a:off x="3048" y="8343900"/>
            <a:ext cx="12188952" cy="2927766"/>
            <a:chOff x="-98567" y="17817689"/>
            <a:chExt cx="12188952" cy="2927766"/>
          </a:xfrm>
        </p:grpSpPr>
        <p:sp>
          <p:nvSpPr>
            <p:cNvPr id="18" name="Rectangle 17">
              <a:extLst>
                <a:ext uri="{FF2B5EF4-FFF2-40B4-BE49-F238E27FC236}">
                  <a16:creationId xmlns:a16="http://schemas.microsoft.com/office/drawing/2014/main" id="{C48C45D4-DCFA-A894-96B7-336C0D4B76A4}"/>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Graphic 18" descr="Squiggle with solid fill">
              <a:extLst>
                <a:ext uri="{FF2B5EF4-FFF2-40B4-BE49-F238E27FC236}">
                  <a16:creationId xmlns:a16="http://schemas.microsoft.com/office/drawing/2014/main" id="{1FC88EBD-B767-ED7E-2831-E6B6B507CB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9470232">
              <a:off x="73232" y="18283993"/>
              <a:ext cx="1132659" cy="1132659"/>
            </a:xfrm>
            <a:prstGeom prst="rect">
              <a:avLst/>
            </a:prstGeom>
          </p:spPr>
        </p:pic>
        <p:pic>
          <p:nvPicPr>
            <p:cNvPr id="20" name="Graphic 19" descr="Marker with solid fill">
              <a:extLst>
                <a:ext uri="{FF2B5EF4-FFF2-40B4-BE49-F238E27FC236}">
                  <a16:creationId xmlns:a16="http://schemas.microsoft.com/office/drawing/2014/main" id="{1DA37A75-F883-6468-C660-308D2D58C8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0915" y="17912407"/>
              <a:ext cx="706916" cy="706916"/>
            </a:xfrm>
            <a:prstGeom prst="rect">
              <a:avLst/>
            </a:prstGeom>
          </p:spPr>
        </p:pic>
        <p:sp>
          <p:nvSpPr>
            <p:cNvPr id="21" name="TextBox 20">
              <a:extLst>
                <a:ext uri="{FF2B5EF4-FFF2-40B4-BE49-F238E27FC236}">
                  <a16:creationId xmlns:a16="http://schemas.microsoft.com/office/drawing/2014/main" id="{9FFBE767-9BF6-67A9-E17E-EC56F65465E9}"/>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2" name="TextBox 21">
              <a:extLst>
                <a:ext uri="{FF2B5EF4-FFF2-40B4-BE49-F238E27FC236}">
                  <a16:creationId xmlns:a16="http://schemas.microsoft.com/office/drawing/2014/main" id="{AAA99551-B9CE-D6A1-D75C-316D8D261E88}"/>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3" name="Straight Connector 22">
              <a:extLst>
                <a:ext uri="{FF2B5EF4-FFF2-40B4-BE49-F238E27FC236}">
                  <a16:creationId xmlns:a16="http://schemas.microsoft.com/office/drawing/2014/main" id="{47AE3CDA-4619-959F-726D-64ADE3087165}"/>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8C78DC77-FEFF-AD1C-907C-3F69C583E1FA}"/>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25" name="TextBox 24">
              <a:extLst>
                <a:ext uri="{FF2B5EF4-FFF2-40B4-BE49-F238E27FC236}">
                  <a16:creationId xmlns:a16="http://schemas.microsoft.com/office/drawing/2014/main" id="{464448F8-8536-BE28-A647-C2BA36E74E2A}"/>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26" name="TextBox 25">
              <a:extLst>
                <a:ext uri="{FF2B5EF4-FFF2-40B4-BE49-F238E27FC236}">
                  <a16:creationId xmlns:a16="http://schemas.microsoft.com/office/drawing/2014/main" id="{5E8DE7C0-EE6D-7E57-B7EE-C136E9491B3F}"/>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7" name="Straight Connector 26">
              <a:extLst>
                <a:ext uri="{FF2B5EF4-FFF2-40B4-BE49-F238E27FC236}">
                  <a16:creationId xmlns:a16="http://schemas.microsoft.com/office/drawing/2014/main" id="{8CD94FF7-487C-49E6-45CE-D30AAC81D7BE}"/>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44435C11-3F1C-6763-53E1-4E8396DF7EF4}"/>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29" name="TextBox 28">
              <a:extLst>
                <a:ext uri="{FF2B5EF4-FFF2-40B4-BE49-F238E27FC236}">
                  <a16:creationId xmlns:a16="http://schemas.microsoft.com/office/drawing/2014/main" id="{10AE0605-529D-4D48-AE85-D76D1FAD9FF1}"/>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0" name="Straight Connector 29">
              <a:extLst>
                <a:ext uri="{FF2B5EF4-FFF2-40B4-BE49-F238E27FC236}">
                  <a16:creationId xmlns:a16="http://schemas.microsoft.com/office/drawing/2014/main" id="{B510AFBE-E5B8-E02A-2CC2-58ABD318B9CF}"/>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nvGrpSpPr>
          <p:cNvPr id="32" name="Group 31">
            <a:extLst>
              <a:ext uri="{FF2B5EF4-FFF2-40B4-BE49-F238E27FC236}">
                <a16:creationId xmlns:a16="http://schemas.microsoft.com/office/drawing/2014/main" id="{87DC0962-0877-47CE-5157-A0593469578B}"/>
              </a:ext>
            </a:extLst>
          </p:cNvPr>
          <p:cNvGrpSpPr/>
          <p:nvPr/>
        </p:nvGrpSpPr>
        <p:grpSpPr>
          <a:xfrm>
            <a:off x="12239993" y="-61401"/>
            <a:ext cx="2789278" cy="7643762"/>
            <a:chOff x="13477603" y="1268910"/>
            <a:chExt cx="2789278" cy="7643762"/>
          </a:xfrm>
        </p:grpSpPr>
        <p:sp>
          <p:nvSpPr>
            <p:cNvPr id="33" name="Rectangle 32">
              <a:extLst>
                <a:ext uri="{FF2B5EF4-FFF2-40B4-BE49-F238E27FC236}">
                  <a16:creationId xmlns:a16="http://schemas.microsoft.com/office/drawing/2014/main" id="{D9438419-3D0B-05C6-FFE9-4757B2508CCF}"/>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34" name="Rectangle 33">
              <a:extLst>
                <a:ext uri="{FF2B5EF4-FFF2-40B4-BE49-F238E27FC236}">
                  <a16:creationId xmlns:a16="http://schemas.microsoft.com/office/drawing/2014/main" id="{2FB34A87-AC61-DECF-BB97-1545C3DAA932}"/>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35" name="Rounded Rectangle 11">
              <a:extLst>
                <a:ext uri="{FF2B5EF4-FFF2-40B4-BE49-F238E27FC236}">
                  <a16:creationId xmlns:a16="http://schemas.microsoft.com/office/drawing/2014/main" id="{CECD4F1C-4231-F826-8986-14B0FF9FB977}"/>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3318BB6-2222-BDFD-8ED4-0AB5F298E871}"/>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37" name="TextBox 36">
              <a:extLst>
                <a:ext uri="{FF2B5EF4-FFF2-40B4-BE49-F238E27FC236}">
                  <a16:creationId xmlns:a16="http://schemas.microsoft.com/office/drawing/2014/main" id="{15F9E193-16FE-5E3A-A783-62B584AC691A}"/>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38" name="TextBox 37">
              <a:extLst>
                <a:ext uri="{FF2B5EF4-FFF2-40B4-BE49-F238E27FC236}">
                  <a16:creationId xmlns:a16="http://schemas.microsoft.com/office/drawing/2014/main" id="{72A3DAE5-86D3-5630-5BAD-2D6FC104B6D5}"/>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39" name="TextBox 38">
              <a:extLst>
                <a:ext uri="{FF2B5EF4-FFF2-40B4-BE49-F238E27FC236}">
                  <a16:creationId xmlns:a16="http://schemas.microsoft.com/office/drawing/2014/main" id="{99EF74B5-BE71-EED4-C6EE-3AA7E77513D6}"/>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40" name="TextBox 39">
              <a:extLst>
                <a:ext uri="{FF2B5EF4-FFF2-40B4-BE49-F238E27FC236}">
                  <a16:creationId xmlns:a16="http://schemas.microsoft.com/office/drawing/2014/main" id="{6BFA0A19-4264-9735-29E7-9A993BAFA3A4}"/>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41" name="TextBox 40">
              <a:extLst>
                <a:ext uri="{FF2B5EF4-FFF2-40B4-BE49-F238E27FC236}">
                  <a16:creationId xmlns:a16="http://schemas.microsoft.com/office/drawing/2014/main" id="{8249777A-D0FF-8682-554C-3B35BC886EA4}"/>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42" name="TextBox 41">
              <a:extLst>
                <a:ext uri="{FF2B5EF4-FFF2-40B4-BE49-F238E27FC236}">
                  <a16:creationId xmlns:a16="http://schemas.microsoft.com/office/drawing/2014/main" id="{7C74629E-55B8-8244-4962-587B49778CE5}"/>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43" name="TextBox 42">
              <a:extLst>
                <a:ext uri="{FF2B5EF4-FFF2-40B4-BE49-F238E27FC236}">
                  <a16:creationId xmlns:a16="http://schemas.microsoft.com/office/drawing/2014/main" id="{4E4CE9FC-1D5C-72BB-A13C-66C11F9CA25D}"/>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44" name="TextBox 43">
              <a:extLst>
                <a:ext uri="{FF2B5EF4-FFF2-40B4-BE49-F238E27FC236}">
                  <a16:creationId xmlns:a16="http://schemas.microsoft.com/office/drawing/2014/main" id="{5FC228A5-84A9-11CA-41B1-0CF4E18779BB}"/>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48" name="Group 47">
            <a:extLst>
              <a:ext uri="{FF2B5EF4-FFF2-40B4-BE49-F238E27FC236}">
                <a16:creationId xmlns:a16="http://schemas.microsoft.com/office/drawing/2014/main" id="{3414EB8D-5C8C-5971-528C-D7ACCEA7B0C8}"/>
              </a:ext>
            </a:extLst>
          </p:cNvPr>
          <p:cNvGrpSpPr/>
          <p:nvPr/>
        </p:nvGrpSpPr>
        <p:grpSpPr>
          <a:xfrm>
            <a:off x="14712" y="9423"/>
            <a:ext cx="3085612" cy="1244302"/>
            <a:chOff x="14712" y="9423"/>
            <a:chExt cx="2925419" cy="1244302"/>
          </a:xfrm>
        </p:grpSpPr>
        <p:grpSp>
          <p:nvGrpSpPr>
            <p:cNvPr id="49" name="Group 48">
              <a:extLst>
                <a:ext uri="{FF2B5EF4-FFF2-40B4-BE49-F238E27FC236}">
                  <a16:creationId xmlns:a16="http://schemas.microsoft.com/office/drawing/2014/main" id="{03FB709D-DD31-FDE8-8B93-011C41496817}"/>
                </a:ext>
              </a:extLst>
            </p:cNvPr>
            <p:cNvGrpSpPr/>
            <p:nvPr/>
          </p:nvGrpSpPr>
          <p:grpSpPr>
            <a:xfrm>
              <a:off x="14712" y="9423"/>
              <a:ext cx="2925419" cy="1233004"/>
              <a:chOff x="14712" y="9423"/>
              <a:chExt cx="2925419" cy="1233004"/>
            </a:xfrm>
          </p:grpSpPr>
          <p:sp>
            <p:nvSpPr>
              <p:cNvPr id="51" name="Rectangle 50">
                <a:extLst>
                  <a:ext uri="{FF2B5EF4-FFF2-40B4-BE49-F238E27FC236}">
                    <a16:creationId xmlns:a16="http://schemas.microsoft.com/office/drawing/2014/main" id="{4C61B065-1E1D-7CEA-4229-983FFF2CBA70}"/>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F5FB6C05-4ECB-1F94-BC30-D444FA5F7DF6}"/>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50" name="Graphic 49">
              <a:extLst>
                <a:ext uri="{FF2B5EF4-FFF2-40B4-BE49-F238E27FC236}">
                  <a16:creationId xmlns:a16="http://schemas.microsoft.com/office/drawing/2014/main" id="{CB641804-0219-DCC8-EF9A-7F447C8B310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sp>
        <p:nvSpPr>
          <p:cNvPr id="54" name="Rectangle 53">
            <a:extLst>
              <a:ext uri="{FF2B5EF4-FFF2-40B4-BE49-F238E27FC236}">
                <a16:creationId xmlns:a16="http://schemas.microsoft.com/office/drawing/2014/main" id="{6B98EF54-FDA0-B688-A3F1-22E22D66CB75}"/>
              </a:ext>
            </a:extLst>
          </p:cNvPr>
          <p:cNvSpPr/>
          <p:nvPr/>
        </p:nvSpPr>
        <p:spPr>
          <a:xfrm>
            <a:off x="6694497" y="17065"/>
            <a:ext cx="5480159"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3" name="Graphic 52" descr="Hamburger Menu Icon with solid fill">
            <a:extLst>
              <a:ext uri="{FF2B5EF4-FFF2-40B4-BE49-F238E27FC236}">
                <a16:creationId xmlns:a16="http://schemas.microsoft.com/office/drawing/2014/main" id="{D3D055FE-F20A-F2A3-2984-CB24A57785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636762" y="154235"/>
            <a:ext cx="453623" cy="453623"/>
          </a:xfrm>
          <a:prstGeom prst="rect">
            <a:avLst/>
          </a:prstGeom>
        </p:spPr>
      </p:pic>
      <p:grpSp>
        <p:nvGrpSpPr>
          <p:cNvPr id="56" name="Group 55">
            <a:extLst>
              <a:ext uri="{FF2B5EF4-FFF2-40B4-BE49-F238E27FC236}">
                <a16:creationId xmlns:a16="http://schemas.microsoft.com/office/drawing/2014/main" id="{799D65C0-F12E-6622-2D57-20AE69FECB7A}"/>
              </a:ext>
            </a:extLst>
          </p:cNvPr>
          <p:cNvGrpSpPr/>
          <p:nvPr/>
        </p:nvGrpSpPr>
        <p:grpSpPr>
          <a:xfrm>
            <a:off x="6857114" y="154235"/>
            <a:ext cx="4326397" cy="492684"/>
            <a:chOff x="4151758" y="351306"/>
            <a:chExt cx="4326397" cy="492684"/>
          </a:xfrm>
        </p:grpSpPr>
        <p:sp>
          <p:nvSpPr>
            <p:cNvPr id="57" name="Rectangle 56">
              <a:extLst>
                <a:ext uri="{FF2B5EF4-FFF2-40B4-BE49-F238E27FC236}">
                  <a16:creationId xmlns:a16="http://schemas.microsoft.com/office/drawing/2014/main" id="{9077438C-5AB0-6397-E824-941AF79EA145}"/>
                </a:ext>
              </a:extLst>
            </p:cNvPr>
            <p:cNvSpPr/>
            <p:nvPr/>
          </p:nvSpPr>
          <p:spPr>
            <a:xfrm>
              <a:off x="4151758" y="351306"/>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8" name="Graphic 57" descr="Magnifying glass outline">
              <a:extLst>
                <a:ext uri="{FF2B5EF4-FFF2-40B4-BE49-F238E27FC236}">
                  <a16:creationId xmlns:a16="http://schemas.microsoft.com/office/drawing/2014/main" id="{1E6E2CD0-1BEB-967E-905E-5F4C2CECA3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97871" y="439720"/>
              <a:ext cx="308564" cy="308564"/>
            </a:xfrm>
            <a:prstGeom prst="rect">
              <a:avLst/>
            </a:prstGeom>
          </p:spPr>
        </p:pic>
        <p:sp>
          <p:nvSpPr>
            <p:cNvPr id="59" name="TextBox 58">
              <a:extLst>
                <a:ext uri="{FF2B5EF4-FFF2-40B4-BE49-F238E27FC236}">
                  <a16:creationId xmlns:a16="http://schemas.microsoft.com/office/drawing/2014/main" id="{E8BCB0B9-ABE6-15E2-E715-EEAF81136D0A}"/>
                </a:ext>
              </a:extLst>
            </p:cNvPr>
            <p:cNvSpPr txBox="1"/>
            <p:nvPr/>
          </p:nvSpPr>
          <p:spPr>
            <a:xfrm>
              <a:off x="4665904" y="470891"/>
              <a:ext cx="2114681" cy="246221"/>
            </a:xfrm>
            <a:prstGeom prst="rect">
              <a:avLst/>
            </a:prstGeom>
            <a:noFill/>
          </p:spPr>
          <p:txBody>
            <a:bodyPr wrap="none" rtlCol="0">
              <a:spAutoFit/>
            </a:bodyPr>
            <a:lstStyle/>
            <a:p>
              <a:r>
                <a:rPr lang="en-US" sz="1000">
                  <a:solidFill>
                    <a:schemeClr val="bg1">
                      <a:alpha val="61794"/>
                    </a:schemeClr>
                  </a:solidFill>
                </a:rPr>
                <a:t>Having trouble finding something…</a:t>
              </a:r>
            </a:p>
          </p:txBody>
        </p:sp>
      </p:grpSp>
      <p:pic>
        <p:nvPicPr>
          <p:cNvPr id="4" name="Graphic 3">
            <a:extLst>
              <a:ext uri="{FF2B5EF4-FFF2-40B4-BE49-F238E27FC236}">
                <a16:creationId xmlns:a16="http://schemas.microsoft.com/office/drawing/2014/main" id="{0E4AC675-E405-3AE9-AB5A-18309C75966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97995" y="10677661"/>
            <a:ext cx="594005" cy="594005"/>
          </a:xfrm>
          <a:prstGeom prst="rect">
            <a:avLst/>
          </a:prstGeom>
        </p:spPr>
      </p:pic>
    </p:spTree>
    <p:extLst>
      <p:ext uri="{BB962C8B-B14F-4D97-AF65-F5344CB8AC3E}">
        <p14:creationId xmlns:p14="http://schemas.microsoft.com/office/powerpoint/2010/main" val="2705107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CC6C9-8CC0-E044-B796-9F84A80CFB5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3DB12D5-7630-F469-5097-E4DF110BCC31}"/>
              </a:ext>
            </a:extLst>
          </p:cNvPr>
          <p:cNvPicPr>
            <a:picLocks noChangeAspect="1"/>
          </p:cNvPicPr>
          <p:nvPr/>
        </p:nvPicPr>
        <p:blipFill>
          <a:blip r:embed="rId3"/>
          <a:stretch>
            <a:fillRect/>
          </a:stretch>
        </p:blipFill>
        <p:spPr>
          <a:xfrm>
            <a:off x="0" y="0"/>
            <a:ext cx="12192000" cy="8343900"/>
          </a:xfrm>
          <a:prstGeom prst="rect">
            <a:avLst/>
          </a:prstGeom>
        </p:spPr>
      </p:pic>
      <p:grpSp>
        <p:nvGrpSpPr>
          <p:cNvPr id="78" name="Group 77">
            <a:extLst>
              <a:ext uri="{FF2B5EF4-FFF2-40B4-BE49-F238E27FC236}">
                <a16:creationId xmlns:a16="http://schemas.microsoft.com/office/drawing/2014/main" id="{961B3E2F-DC57-1C24-744C-21A3AFF39BE3}"/>
              </a:ext>
            </a:extLst>
          </p:cNvPr>
          <p:cNvGrpSpPr/>
          <p:nvPr/>
        </p:nvGrpSpPr>
        <p:grpSpPr>
          <a:xfrm>
            <a:off x="-4" y="0"/>
            <a:ext cx="12192004" cy="8343901"/>
            <a:chOff x="-4" y="0"/>
            <a:chExt cx="12192004" cy="8343901"/>
          </a:xfrm>
        </p:grpSpPr>
        <p:sp>
          <p:nvSpPr>
            <p:cNvPr id="10" name="Rectangle 9">
              <a:extLst>
                <a:ext uri="{FF2B5EF4-FFF2-40B4-BE49-F238E27FC236}">
                  <a16:creationId xmlns:a16="http://schemas.microsoft.com/office/drawing/2014/main" id="{BCC9D9CD-19B9-9278-6932-D721D9F0AEE7}"/>
                </a:ext>
              </a:extLst>
            </p:cNvPr>
            <p:cNvSpPr/>
            <p:nvPr/>
          </p:nvSpPr>
          <p:spPr>
            <a:xfrm>
              <a:off x="-4" y="0"/>
              <a:ext cx="12192004" cy="8343901"/>
            </a:xfrm>
            <a:prstGeom prst="rect">
              <a:avLst/>
            </a:prstGeom>
            <a:solidFill>
              <a:schemeClr val="tx1">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4" name="Rectangle 53">
              <a:extLst>
                <a:ext uri="{FF2B5EF4-FFF2-40B4-BE49-F238E27FC236}">
                  <a16:creationId xmlns:a16="http://schemas.microsoft.com/office/drawing/2014/main" id="{DD6CCF23-C1D8-BC02-111F-7AD271F7A419}"/>
                </a:ext>
              </a:extLst>
            </p:cNvPr>
            <p:cNvSpPr/>
            <p:nvPr/>
          </p:nvSpPr>
          <p:spPr>
            <a:xfrm>
              <a:off x="6694497" y="17065"/>
              <a:ext cx="5480159"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3" name="Graphic 52" descr="Hamburger Menu Icon with solid fill">
              <a:extLst>
                <a:ext uri="{FF2B5EF4-FFF2-40B4-BE49-F238E27FC236}">
                  <a16:creationId xmlns:a16="http://schemas.microsoft.com/office/drawing/2014/main" id="{902F6FE3-D1F4-F6EC-9CFD-E9EB1DBCB0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762" y="154235"/>
              <a:ext cx="453623" cy="453623"/>
            </a:xfrm>
            <a:prstGeom prst="rect">
              <a:avLst/>
            </a:prstGeom>
          </p:spPr>
        </p:pic>
        <p:grpSp>
          <p:nvGrpSpPr>
            <p:cNvPr id="56" name="Group 55">
              <a:extLst>
                <a:ext uri="{FF2B5EF4-FFF2-40B4-BE49-F238E27FC236}">
                  <a16:creationId xmlns:a16="http://schemas.microsoft.com/office/drawing/2014/main" id="{8E0C7BCD-D33F-BD2F-E4CD-978B7AC9856A}"/>
                </a:ext>
              </a:extLst>
            </p:cNvPr>
            <p:cNvGrpSpPr/>
            <p:nvPr/>
          </p:nvGrpSpPr>
          <p:grpSpPr>
            <a:xfrm>
              <a:off x="6857114" y="154235"/>
              <a:ext cx="4326397" cy="492684"/>
              <a:chOff x="4151758" y="351306"/>
              <a:chExt cx="4326397" cy="492684"/>
            </a:xfrm>
          </p:grpSpPr>
          <p:sp>
            <p:nvSpPr>
              <p:cNvPr id="57" name="Rectangle 56">
                <a:extLst>
                  <a:ext uri="{FF2B5EF4-FFF2-40B4-BE49-F238E27FC236}">
                    <a16:creationId xmlns:a16="http://schemas.microsoft.com/office/drawing/2014/main" id="{CD5D78A0-EB4F-1372-C570-4D6E5449DB12}"/>
                  </a:ext>
                </a:extLst>
              </p:cNvPr>
              <p:cNvSpPr/>
              <p:nvPr/>
            </p:nvSpPr>
            <p:spPr>
              <a:xfrm>
                <a:off x="4151758" y="351306"/>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58" name="Graphic 57" descr="Magnifying glass outline">
                <a:extLst>
                  <a:ext uri="{FF2B5EF4-FFF2-40B4-BE49-F238E27FC236}">
                    <a16:creationId xmlns:a16="http://schemas.microsoft.com/office/drawing/2014/main" id="{EACAFEFC-A86E-3E89-0B88-D75EE7C78F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7871" y="439720"/>
                <a:ext cx="308564" cy="308564"/>
              </a:xfrm>
              <a:prstGeom prst="rect">
                <a:avLst/>
              </a:prstGeom>
            </p:spPr>
          </p:pic>
          <p:sp>
            <p:nvSpPr>
              <p:cNvPr id="59" name="TextBox 58">
                <a:extLst>
                  <a:ext uri="{FF2B5EF4-FFF2-40B4-BE49-F238E27FC236}">
                    <a16:creationId xmlns:a16="http://schemas.microsoft.com/office/drawing/2014/main" id="{9C5A0F8D-07C2-A0B5-28A3-E667296D4C46}"/>
                  </a:ext>
                </a:extLst>
              </p:cNvPr>
              <p:cNvSpPr txBox="1"/>
              <p:nvPr/>
            </p:nvSpPr>
            <p:spPr>
              <a:xfrm>
                <a:off x="4665904" y="470891"/>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grpSp>
      </p:grpSp>
      <p:sp>
        <p:nvSpPr>
          <p:cNvPr id="2" name="Rectangle 1">
            <a:extLst>
              <a:ext uri="{FF2B5EF4-FFF2-40B4-BE49-F238E27FC236}">
                <a16:creationId xmlns:a16="http://schemas.microsoft.com/office/drawing/2014/main" id="{BD5ED91C-D35F-B441-2B1D-5AAF08836975}"/>
              </a:ext>
            </a:extLst>
          </p:cNvPr>
          <p:cNvSpPr/>
          <p:nvPr/>
        </p:nvSpPr>
        <p:spPr>
          <a:xfrm>
            <a:off x="-16359" y="8362265"/>
            <a:ext cx="12188952" cy="10914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Rounded Rectangle 76">
            <a:extLst>
              <a:ext uri="{FF2B5EF4-FFF2-40B4-BE49-F238E27FC236}">
                <a16:creationId xmlns:a16="http://schemas.microsoft.com/office/drawing/2014/main" id="{E683F5E5-76A7-53D9-5B48-597CFCCB8B54}"/>
              </a:ext>
            </a:extLst>
          </p:cNvPr>
          <p:cNvSpPr/>
          <p:nvPr/>
        </p:nvSpPr>
        <p:spPr>
          <a:xfrm rot="2014477">
            <a:off x="3793494" y="12638834"/>
            <a:ext cx="4454845" cy="2056291"/>
          </a:xfrm>
          <a:prstGeom prst="roundRect">
            <a:avLst>
              <a:gd name="adj" fmla="val 50000"/>
            </a:avLst>
          </a:prstGeom>
          <a:solidFill>
            <a:srgbClr val="92D050">
              <a:alpha val="1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EC30D07-41E2-A9D7-0486-F9AD4A8C39FD}"/>
              </a:ext>
            </a:extLst>
          </p:cNvPr>
          <p:cNvSpPr txBox="1"/>
          <p:nvPr/>
        </p:nvSpPr>
        <p:spPr>
          <a:xfrm>
            <a:off x="710015" y="1055789"/>
            <a:ext cx="12192000" cy="1862048"/>
          </a:xfrm>
          <a:prstGeom prst="rect">
            <a:avLst/>
          </a:prstGeom>
          <a:noFill/>
        </p:spPr>
        <p:txBody>
          <a:bodyPr wrap="square" rtlCol="0">
            <a:spAutoFit/>
          </a:bodyPr>
          <a:lstStyle/>
          <a:p>
            <a:r>
              <a:rPr lang="en-GB" sz="11500" b="1" dirty="0">
                <a:solidFill>
                  <a:schemeClr val="bg1"/>
                </a:solidFill>
              </a:rPr>
              <a:t>Hi There…</a:t>
            </a:r>
          </a:p>
        </p:txBody>
      </p:sp>
      <p:sp>
        <p:nvSpPr>
          <p:cNvPr id="6" name="Rounded Rectangle 96">
            <a:extLst>
              <a:ext uri="{FF2B5EF4-FFF2-40B4-BE49-F238E27FC236}">
                <a16:creationId xmlns:a16="http://schemas.microsoft.com/office/drawing/2014/main" id="{2CEE9B1E-D5F7-3C72-4FDE-E645C97BEC8F}"/>
              </a:ext>
            </a:extLst>
          </p:cNvPr>
          <p:cNvSpPr/>
          <p:nvPr/>
        </p:nvSpPr>
        <p:spPr>
          <a:xfrm>
            <a:off x="822327" y="10060874"/>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Enter First Name </a:t>
            </a:r>
          </a:p>
        </p:txBody>
      </p:sp>
      <p:sp>
        <p:nvSpPr>
          <p:cNvPr id="8" name="TextBox 7">
            <a:extLst>
              <a:ext uri="{FF2B5EF4-FFF2-40B4-BE49-F238E27FC236}">
                <a16:creationId xmlns:a16="http://schemas.microsoft.com/office/drawing/2014/main" id="{A6A99931-6CFA-39E3-B2C0-1DD5CB827B79}"/>
              </a:ext>
            </a:extLst>
          </p:cNvPr>
          <p:cNvSpPr txBox="1"/>
          <p:nvPr/>
        </p:nvSpPr>
        <p:spPr>
          <a:xfrm>
            <a:off x="710013" y="2831412"/>
            <a:ext cx="12192000" cy="830997"/>
          </a:xfrm>
          <a:prstGeom prst="rect">
            <a:avLst/>
          </a:prstGeom>
          <a:noFill/>
        </p:spPr>
        <p:txBody>
          <a:bodyPr wrap="square" rtlCol="0">
            <a:spAutoFit/>
          </a:bodyPr>
          <a:lstStyle/>
          <a:p>
            <a:r>
              <a:rPr lang="en-GB" sz="4800">
                <a:solidFill>
                  <a:schemeClr val="bg1"/>
                </a:solidFill>
              </a:rPr>
              <a:t>Let’s get you registered.</a:t>
            </a:r>
          </a:p>
        </p:txBody>
      </p:sp>
      <p:sp>
        <p:nvSpPr>
          <p:cNvPr id="9" name="TextBox 8">
            <a:extLst>
              <a:ext uri="{FF2B5EF4-FFF2-40B4-BE49-F238E27FC236}">
                <a16:creationId xmlns:a16="http://schemas.microsoft.com/office/drawing/2014/main" id="{1D2AEC14-41E0-FE84-9DF1-CCD3B12508F9}"/>
              </a:ext>
            </a:extLst>
          </p:cNvPr>
          <p:cNvSpPr txBox="1"/>
          <p:nvPr/>
        </p:nvSpPr>
        <p:spPr>
          <a:xfrm>
            <a:off x="12785284" y="8614563"/>
            <a:ext cx="2047668" cy="400110"/>
          </a:xfrm>
          <a:prstGeom prst="rect">
            <a:avLst/>
          </a:prstGeom>
          <a:noFill/>
        </p:spPr>
        <p:txBody>
          <a:bodyPr wrap="square" rtlCol="0">
            <a:spAutoFit/>
          </a:bodyPr>
          <a:lstStyle/>
          <a:p>
            <a:r>
              <a:rPr lang="en-GB" sz="2000" u="sng" dirty="0">
                <a:solidFill>
                  <a:schemeClr val="bg1"/>
                </a:solidFill>
              </a:rPr>
              <a:t>Forgot Password</a:t>
            </a:r>
          </a:p>
        </p:txBody>
      </p:sp>
      <p:grpSp>
        <p:nvGrpSpPr>
          <p:cNvPr id="32" name="Group 31">
            <a:extLst>
              <a:ext uri="{FF2B5EF4-FFF2-40B4-BE49-F238E27FC236}">
                <a16:creationId xmlns:a16="http://schemas.microsoft.com/office/drawing/2014/main" id="{F8DA016E-9439-C24F-780F-94418358B062}"/>
              </a:ext>
            </a:extLst>
          </p:cNvPr>
          <p:cNvGrpSpPr/>
          <p:nvPr/>
        </p:nvGrpSpPr>
        <p:grpSpPr>
          <a:xfrm>
            <a:off x="12239993" y="-61401"/>
            <a:ext cx="2789278" cy="7643762"/>
            <a:chOff x="13477603" y="1268910"/>
            <a:chExt cx="2789278" cy="7643762"/>
          </a:xfrm>
        </p:grpSpPr>
        <p:sp>
          <p:nvSpPr>
            <p:cNvPr id="33" name="Rectangle 32">
              <a:extLst>
                <a:ext uri="{FF2B5EF4-FFF2-40B4-BE49-F238E27FC236}">
                  <a16:creationId xmlns:a16="http://schemas.microsoft.com/office/drawing/2014/main" id="{3419E8A4-BFC7-EBDA-8789-7D4CCE7FA8A6}"/>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34" name="Rectangle 33">
              <a:extLst>
                <a:ext uri="{FF2B5EF4-FFF2-40B4-BE49-F238E27FC236}">
                  <a16:creationId xmlns:a16="http://schemas.microsoft.com/office/drawing/2014/main" id="{8E52C4BD-6734-E1DB-0CB2-D0E2D6933D4E}"/>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35" name="Rounded Rectangle 11">
              <a:extLst>
                <a:ext uri="{FF2B5EF4-FFF2-40B4-BE49-F238E27FC236}">
                  <a16:creationId xmlns:a16="http://schemas.microsoft.com/office/drawing/2014/main" id="{B111DB2B-8015-078E-C9D1-D6E87F2B121E}"/>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DC75A35C-5F93-9E17-D890-8DEE52480EEE}"/>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37" name="TextBox 36">
              <a:extLst>
                <a:ext uri="{FF2B5EF4-FFF2-40B4-BE49-F238E27FC236}">
                  <a16:creationId xmlns:a16="http://schemas.microsoft.com/office/drawing/2014/main" id="{9F54A8B7-5C04-A78F-D67D-6C303AEEA9C5}"/>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38" name="TextBox 37">
              <a:extLst>
                <a:ext uri="{FF2B5EF4-FFF2-40B4-BE49-F238E27FC236}">
                  <a16:creationId xmlns:a16="http://schemas.microsoft.com/office/drawing/2014/main" id="{35929579-8795-2849-B304-9F2ECC5FCB18}"/>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39" name="TextBox 38">
              <a:extLst>
                <a:ext uri="{FF2B5EF4-FFF2-40B4-BE49-F238E27FC236}">
                  <a16:creationId xmlns:a16="http://schemas.microsoft.com/office/drawing/2014/main" id="{6545EE96-E0D0-6518-89C4-0305676F0608}"/>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40" name="TextBox 39">
              <a:extLst>
                <a:ext uri="{FF2B5EF4-FFF2-40B4-BE49-F238E27FC236}">
                  <a16:creationId xmlns:a16="http://schemas.microsoft.com/office/drawing/2014/main" id="{B351364C-17F3-541C-5C2D-056D7C6E0FFD}"/>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41" name="TextBox 40">
              <a:extLst>
                <a:ext uri="{FF2B5EF4-FFF2-40B4-BE49-F238E27FC236}">
                  <a16:creationId xmlns:a16="http://schemas.microsoft.com/office/drawing/2014/main" id="{86714717-20E5-C7AB-0AEC-0B125371C85B}"/>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42" name="TextBox 41">
              <a:extLst>
                <a:ext uri="{FF2B5EF4-FFF2-40B4-BE49-F238E27FC236}">
                  <a16:creationId xmlns:a16="http://schemas.microsoft.com/office/drawing/2014/main" id="{2F487D70-C84A-2A71-F73D-B5BBA9B72947}"/>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43" name="TextBox 42">
              <a:extLst>
                <a:ext uri="{FF2B5EF4-FFF2-40B4-BE49-F238E27FC236}">
                  <a16:creationId xmlns:a16="http://schemas.microsoft.com/office/drawing/2014/main" id="{D2DA47C8-B50F-917D-986F-1DD21F7C092A}"/>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44" name="TextBox 43">
              <a:extLst>
                <a:ext uri="{FF2B5EF4-FFF2-40B4-BE49-F238E27FC236}">
                  <a16:creationId xmlns:a16="http://schemas.microsoft.com/office/drawing/2014/main" id="{46D61CA6-A72C-3156-1682-C16CCC619837}"/>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48" name="Group 47">
            <a:extLst>
              <a:ext uri="{FF2B5EF4-FFF2-40B4-BE49-F238E27FC236}">
                <a16:creationId xmlns:a16="http://schemas.microsoft.com/office/drawing/2014/main" id="{204D36DF-0B1E-0B39-ECA9-45C85E2A9B8D}"/>
              </a:ext>
            </a:extLst>
          </p:cNvPr>
          <p:cNvGrpSpPr/>
          <p:nvPr/>
        </p:nvGrpSpPr>
        <p:grpSpPr>
          <a:xfrm>
            <a:off x="14712" y="9423"/>
            <a:ext cx="3085612" cy="1244302"/>
            <a:chOff x="14712" y="9423"/>
            <a:chExt cx="2925419" cy="1244302"/>
          </a:xfrm>
        </p:grpSpPr>
        <p:grpSp>
          <p:nvGrpSpPr>
            <p:cNvPr id="49" name="Group 48">
              <a:extLst>
                <a:ext uri="{FF2B5EF4-FFF2-40B4-BE49-F238E27FC236}">
                  <a16:creationId xmlns:a16="http://schemas.microsoft.com/office/drawing/2014/main" id="{81659F1D-B219-63F3-3454-0CE242281AD6}"/>
                </a:ext>
              </a:extLst>
            </p:cNvPr>
            <p:cNvGrpSpPr/>
            <p:nvPr/>
          </p:nvGrpSpPr>
          <p:grpSpPr>
            <a:xfrm>
              <a:off x="14712" y="9423"/>
              <a:ext cx="2925419" cy="1233004"/>
              <a:chOff x="14712" y="9423"/>
              <a:chExt cx="2925419" cy="1233004"/>
            </a:xfrm>
          </p:grpSpPr>
          <p:sp>
            <p:nvSpPr>
              <p:cNvPr id="51" name="Rectangle 50">
                <a:extLst>
                  <a:ext uri="{FF2B5EF4-FFF2-40B4-BE49-F238E27FC236}">
                    <a16:creationId xmlns:a16="http://schemas.microsoft.com/office/drawing/2014/main" id="{87BE181B-A39B-0323-2EE9-861C6A597132}"/>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33F16633-3242-262C-AFF1-2E1B306DE6A0}"/>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50" name="Graphic 49">
              <a:extLst>
                <a:ext uri="{FF2B5EF4-FFF2-40B4-BE49-F238E27FC236}">
                  <a16:creationId xmlns:a16="http://schemas.microsoft.com/office/drawing/2014/main" id="{0902DE27-D923-37D9-F105-B52FF972F9B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3893" y="20709"/>
              <a:ext cx="1233016" cy="1233016"/>
            </a:xfrm>
            <a:prstGeom prst="rect">
              <a:avLst/>
            </a:prstGeom>
          </p:spPr>
        </p:pic>
      </p:grpSp>
      <p:grpSp>
        <p:nvGrpSpPr>
          <p:cNvPr id="17" name="Group 16">
            <a:extLst>
              <a:ext uri="{FF2B5EF4-FFF2-40B4-BE49-F238E27FC236}">
                <a16:creationId xmlns:a16="http://schemas.microsoft.com/office/drawing/2014/main" id="{F87B1CE2-E9A2-0133-BF4D-0DDC68D9F673}"/>
              </a:ext>
            </a:extLst>
          </p:cNvPr>
          <p:cNvGrpSpPr/>
          <p:nvPr/>
        </p:nvGrpSpPr>
        <p:grpSpPr>
          <a:xfrm>
            <a:off x="-16359" y="19295623"/>
            <a:ext cx="12188952" cy="2927766"/>
            <a:chOff x="-98567" y="17817689"/>
            <a:chExt cx="12188952" cy="2927766"/>
          </a:xfrm>
        </p:grpSpPr>
        <p:sp>
          <p:nvSpPr>
            <p:cNvPr id="18" name="Rectangle 17">
              <a:extLst>
                <a:ext uri="{FF2B5EF4-FFF2-40B4-BE49-F238E27FC236}">
                  <a16:creationId xmlns:a16="http://schemas.microsoft.com/office/drawing/2014/main" id="{8B8B44CF-ABC0-6533-7966-55D9812BD300}"/>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Graphic 18" descr="Squiggle with solid fill">
              <a:extLst>
                <a:ext uri="{FF2B5EF4-FFF2-40B4-BE49-F238E27FC236}">
                  <a16:creationId xmlns:a16="http://schemas.microsoft.com/office/drawing/2014/main" id="{AE3C19F3-3203-EA68-A0E2-15DE0987984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20" name="Graphic 19" descr="Marker with solid fill">
              <a:extLst>
                <a:ext uri="{FF2B5EF4-FFF2-40B4-BE49-F238E27FC236}">
                  <a16:creationId xmlns:a16="http://schemas.microsoft.com/office/drawing/2014/main" id="{622AA187-57EE-43B3-49DF-E5E2FF6FA58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21" name="TextBox 20">
              <a:extLst>
                <a:ext uri="{FF2B5EF4-FFF2-40B4-BE49-F238E27FC236}">
                  <a16:creationId xmlns:a16="http://schemas.microsoft.com/office/drawing/2014/main" id="{485667FD-D6D2-5D9F-5A9D-612690D9508A}"/>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22" name="TextBox 21">
              <a:extLst>
                <a:ext uri="{FF2B5EF4-FFF2-40B4-BE49-F238E27FC236}">
                  <a16:creationId xmlns:a16="http://schemas.microsoft.com/office/drawing/2014/main" id="{0372FF8B-8F40-4015-71C5-527C1652CB56}"/>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23" name="Straight Connector 22">
              <a:extLst>
                <a:ext uri="{FF2B5EF4-FFF2-40B4-BE49-F238E27FC236}">
                  <a16:creationId xmlns:a16="http://schemas.microsoft.com/office/drawing/2014/main" id="{35DDBE06-008F-BA67-0473-88F8433B2666}"/>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9C48C719-0F38-9409-A657-A29F4386FE26}"/>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25" name="TextBox 24">
              <a:extLst>
                <a:ext uri="{FF2B5EF4-FFF2-40B4-BE49-F238E27FC236}">
                  <a16:creationId xmlns:a16="http://schemas.microsoft.com/office/drawing/2014/main" id="{887C8B8E-57CA-B016-DA72-EADD50D9F363}"/>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26" name="TextBox 25">
              <a:extLst>
                <a:ext uri="{FF2B5EF4-FFF2-40B4-BE49-F238E27FC236}">
                  <a16:creationId xmlns:a16="http://schemas.microsoft.com/office/drawing/2014/main" id="{075D3A44-5C24-D19C-7074-98AABE43D418}"/>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27" name="Straight Connector 26">
              <a:extLst>
                <a:ext uri="{FF2B5EF4-FFF2-40B4-BE49-F238E27FC236}">
                  <a16:creationId xmlns:a16="http://schemas.microsoft.com/office/drawing/2014/main" id="{3819097F-D70D-4794-0F87-CCBC9E4EAD20}"/>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6B1FD231-3EA0-BB36-80B4-0FA6D74803AB}"/>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29" name="TextBox 28">
              <a:extLst>
                <a:ext uri="{FF2B5EF4-FFF2-40B4-BE49-F238E27FC236}">
                  <a16:creationId xmlns:a16="http://schemas.microsoft.com/office/drawing/2014/main" id="{51D59000-43E6-AFB0-AEDD-271AF9F9CDF1}"/>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30" name="Straight Connector 29">
              <a:extLst>
                <a:ext uri="{FF2B5EF4-FFF2-40B4-BE49-F238E27FC236}">
                  <a16:creationId xmlns:a16="http://schemas.microsoft.com/office/drawing/2014/main" id="{57227A6E-F5F2-CB75-E2AB-F853218259BB}"/>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11" name="TextBox 10">
            <a:extLst>
              <a:ext uri="{FF2B5EF4-FFF2-40B4-BE49-F238E27FC236}">
                <a16:creationId xmlns:a16="http://schemas.microsoft.com/office/drawing/2014/main" id="{789E814A-A192-2106-1D51-F7732609C963}"/>
              </a:ext>
            </a:extLst>
          </p:cNvPr>
          <p:cNvSpPr txBox="1"/>
          <p:nvPr/>
        </p:nvSpPr>
        <p:spPr>
          <a:xfrm>
            <a:off x="822329" y="4012558"/>
            <a:ext cx="5500687" cy="923330"/>
          </a:xfrm>
          <a:prstGeom prst="rect">
            <a:avLst/>
          </a:prstGeom>
          <a:noFill/>
        </p:spPr>
        <p:txBody>
          <a:bodyPr wrap="square">
            <a:spAutoFit/>
          </a:bodyPr>
          <a:lstStyle/>
          <a:p>
            <a:pPr algn="just"/>
            <a:r>
              <a:rPr lang="en-GB" b="1" dirty="0">
                <a:solidFill>
                  <a:schemeClr val="bg1"/>
                </a:solidFill>
                <a:latin typeface=""/>
              </a:rPr>
              <a:t>Sections should clearly be separated by lines or page breaks followed by relevant headings, giving space to read and distinguish content</a:t>
            </a:r>
          </a:p>
        </p:txBody>
      </p:sp>
      <p:sp>
        <p:nvSpPr>
          <p:cNvPr id="4" name="TextBox 3">
            <a:extLst>
              <a:ext uri="{FF2B5EF4-FFF2-40B4-BE49-F238E27FC236}">
                <a16:creationId xmlns:a16="http://schemas.microsoft.com/office/drawing/2014/main" id="{08C514A9-B7AC-956F-7AC1-2212B7718D67}"/>
              </a:ext>
            </a:extLst>
          </p:cNvPr>
          <p:cNvSpPr txBox="1"/>
          <p:nvPr/>
        </p:nvSpPr>
        <p:spPr>
          <a:xfrm>
            <a:off x="822328" y="5541489"/>
            <a:ext cx="3405115" cy="646331"/>
          </a:xfrm>
          <a:prstGeom prst="rect">
            <a:avLst/>
          </a:prstGeom>
          <a:noFill/>
        </p:spPr>
        <p:txBody>
          <a:bodyPr wrap="square">
            <a:spAutoFit/>
          </a:bodyPr>
          <a:lstStyle/>
          <a:p>
            <a:pPr algn="just"/>
            <a:r>
              <a:rPr lang="en-GB" sz="3600" dirty="0">
                <a:solidFill>
                  <a:srgbClr val="FFC000"/>
                </a:solidFill>
              </a:rPr>
              <a:t>Start Below…</a:t>
            </a:r>
          </a:p>
        </p:txBody>
      </p:sp>
      <p:sp>
        <p:nvSpPr>
          <p:cNvPr id="13" name="Rounded Rectangle 96">
            <a:extLst>
              <a:ext uri="{FF2B5EF4-FFF2-40B4-BE49-F238E27FC236}">
                <a16:creationId xmlns:a16="http://schemas.microsoft.com/office/drawing/2014/main" id="{89485403-4BEA-3FD5-4351-D320CCBBAE78}"/>
              </a:ext>
            </a:extLst>
          </p:cNvPr>
          <p:cNvSpPr/>
          <p:nvPr/>
        </p:nvSpPr>
        <p:spPr>
          <a:xfrm>
            <a:off x="822327" y="11311545"/>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Enter Last Name </a:t>
            </a:r>
          </a:p>
        </p:txBody>
      </p:sp>
      <p:sp>
        <p:nvSpPr>
          <p:cNvPr id="14" name="Rounded Rectangle 96">
            <a:extLst>
              <a:ext uri="{FF2B5EF4-FFF2-40B4-BE49-F238E27FC236}">
                <a16:creationId xmlns:a16="http://schemas.microsoft.com/office/drawing/2014/main" id="{0690CCE0-6D76-1354-0E49-E6917EA5170B}"/>
              </a:ext>
            </a:extLst>
          </p:cNvPr>
          <p:cNvSpPr/>
          <p:nvPr/>
        </p:nvSpPr>
        <p:spPr>
          <a:xfrm>
            <a:off x="822327" y="13736651"/>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Enter Password</a:t>
            </a:r>
          </a:p>
        </p:txBody>
      </p:sp>
      <p:sp>
        <p:nvSpPr>
          <p:cNvPr id="31" name="Rounded Rectangle 96">
            <a:extLst>
              <a:ext uri="{FF2B5EF4-FFF2-40B4-BE49-F238E27FC236}">
                <a16:creationId xmlns:a16="http://schemas.microsoft.com/office/drawing/2014/main" id="{B1EC6286-DCCE-062C-8D77-FA577EB55ED4}"/>
              </a:ext>
            </a:extLst>
          </p:cNvPr>
          <p:cNvSpPr/>
          <p:nvPr/>
        </p:nvSpPr>
        <p:spPr>
          <a:xfrm>
            <a:off x="822327" y="12548147"/>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Email Address</a:t>
            </a:r>
          </a:p>
        </p:txBody>
      </p:sp>
      <p:sp>
        <p:nvSpPr>
          <p:cNvPr id="45" name="Rounded Rectangle 96">
            <a:extLst>
              <a:ext uri="{FF2B5EF4-FFF2-40B4-BE49-F238E27FC236}">
                <a16:creationId xmlns:a16="http://schemas.microsoft.com/office/drawing/2014/main" id="{1E4FC1EC-BC40-DFD7-4C40-F5FAFB797438}"/>
              </a:ext>
            </a:extLst>
          </p:cNvPr>
          <p:cNvSpPr/>
          <p:nvPr/>
        </p:nvSpPr>
        <p:spPr>
          <a:xfrm>
            <a:off x="822327" y="14973253"/>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Confirm Password</a:t>
            </a:r>
          </a:p>
        </p:txBody>
      </p:sp>
      <p:sp>
        <p:nvSpPr>
          <p:cNvPr id="46" name="Rounded Rectangle 96">
            <a:extLst>
              <a:ext uri="{FF2B5EF4-FFF2-40B4-BE49-F238E27FC236}">
                <a16:creationId xmlns:a16="http://schemas.microsoft.com/office/drawing/2014/main" id="{13375FE1-E966-E9C6-9DBA-B8C72502CAC5}"/>
              </a:ext>
            </a:extLst>
          </p:cNvPr>
          <p:cNvSpPr/>
          <p:nvPr/>
        </p:nvSpPr>
        <p:spPr>
          <a:xfrm>
            <a:off x="881961" y="16253477"/>
            <a:ext cx="4393267"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Postal Code</a:t>
            </a:r>
          </a:p>
        </p:txBody>
      </p:sp>
      <p:sp>
        <p:nvSpPr>
          <p:cNvPr id="47" name="Rounded Rectangle 96">
            <a:extLst>
              <a:ext uri="{FF2B5EF4-FFF2-40B4-BE49-F238E27FC236}">
                <a16:creationId xmlns:a16="http://schemas.microsoft.com/office/drawing/2014/main" id="{6A24F51F-C42B-7FEB-4ADF-690B44FC03BE}"/>
              </a:ext>
            </a:extLst>
          </p:cNvPr>
          <p:cNvSpPr>
            <a:spLocks noChangeAspect="1"/>
          </p:cNvSpPr>
          <p:nvPr/>
        </p:nvSpPr>
        <p:spPr>
          <a:xfrm>
            <a:off x="1472597" y="17889800"/>
            <a:ext cx="193422" cy="192685"/>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96">
            <a:extLst>
              <a:ext uri="{FF2B5EF4-FFF2-40B4-BE49-F238E27FC236}">
                <a16:creationId xmlns:a16="http://schemas.microsoft.com/office/drawing/2014/main" id="{C9EA2350-5964-B9C1-C60E-9297582238EF}"/>
              </a:ext>
            </a:extLst>
          </p:cNvPr>
          <p:cNvSpPr/>
          <p:nvPr/>
        </p:nvSpPr>
        <p:spPr>
          <a:xfrm>
            <a:off x="1929749" y="17545512"/>
            <a:ext cx="3285846" cy="881262"/>
          </a:xfrm>
          <a:prstGeom prst="roundRect">
            <a:avLst>
              <a:gd name="adj" fmla="val 0"/>
            </a:avLst>
          </a:prstGeom>
          <a:solidFill>
            <a:srgbClr val="FFC000">
              <a:alpha val="63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rgbClr val="9A9A9A"/>
                </a:solidFill>
              </a:rPr>
              <a:t>Receive Marketing Emails</a:t>
            </a:r>
          </a:p>
        </p:txBody>
      </p:sp>
      <p:cxnSp>
        <p:nvCxnSpPr>
          <p:cNvPr id="60" name="Straight Connector 59">
            <a:extLst>
              <a:ext uri="{FF2B5EF4-FFF2-40B4-BE49-F238E27FC236}">
                <a16:creationId xmlns:a16="http://schemas.microsoft.com/office/drawing/2014/main" id="{B588D51B-6865-4A5A-8A1D-4F87E492F9D4}"/>
              </a:ext>
            </a:extLst>
          </p:cNvPr>
          <p:cNvCxnSpPr>
            <a:cxnSpLocks/>
          </p:cNvCxnSpPr>
          <p:nvPr/>
        </p:nvCxnSpPr>
        <p:spPr>
          <a:xfrm>
            <a:off x="6323016" y="12892806"/>
            <a:ext cx="0" cy="2568951"/>
          </a:xfrm>
          <a:prstGeom prst="line">
            <a:avLst/>
          </a:prstGeom>
          <a:ln/>
        </p:spPr>
        <p:style>
          <a:lnRef idx="3">
            <a:schemeClr val="dk1"/>
          </a:lnRef>
          <a:fillRef idx="0">
            <a:schemeClr val="dk1"/>
          </a:fillRef>
          <a:effectRef idx="2">
            <a:schemeClr val="dk1"/>
          </a:effectRef>
          <a:fontRef idx="minor">
            <a:schemeClr val="tx1"/>
          </a:fontRef>
        </p:style>
      </p:cxnSp>
      <p:sp>
        <p:nvSpPr>
          <p:cNvPr id="63" name="TextBox 62">
            <a:extLst>
              <a:ext uri="{FF2B5EF4-FFF2-40B4-BE49-F238E27FC236}">
                <a16:creationId xmlns:a16="http://schemas.microsoft.com/office/drawing/2014/main" id="{2FB3B458-540B-E134-C6C7-5949A19577EF}"/>
              </a:ext>
            </a:extLst>
          </p:cNvPr>
          <p:cNvSpPr txBox="1"/>
          <p:nvPr/>
        </p:nvSpPr>
        <p:spPr>
          <a:xfrm>
            <a:off x="710013" y="8602222"/>
            <a:ext cx="5613001" cy="1200329"/>
          </a:xfrm>
          <a:prstGeom prst="rect">
            <a:avLst/>
          </a:prstGeom>
          <a:noFill/>
        </p:spPr>
        <p:txBody>
          <a:bodyPr wrap="square">
            <a:spAutoFit/>
          </a:bodyPr>
          <a:lstStyle/>
          <a:p>
            <a:pPr algn="just"/>
            <a:r>
              <a:rPr lang="en-GB" sz="3600" dirty="0">
                <a:solidFill>
                  <a:srgbClr val="92D050"/>
                </a:solidFill>
              </a:rPr>
              <a:t>Please read all information and enter where required.</a:t>
            </a:r>
          </a:p>
        </p:txBody>
      </p:sp>
      <p:cxnSp>
        <p:nvCxnSpPr>
          <p:cNvPr id="65" name="Straight Connector 64">
            <a:extLst>
              <a:ext uri="{FF2B5EF4-FFF2-40B4-BE49-F238E27FC236}">
                <a16:creationId xmlns:a16="http://schemas.microsoft.com/office/drawing/2014/main" id="{A2E00000-7123-9066-8F7D-91DB66004E71}"/>
              </a:ext>
            </a:extLst>
          </p:cNvPr>
          <p:cNvCxnSpPr>
            <a:cxnSpLocks/>
          </p:cNvCxnSpPr>
          <p:nvPr/>
        </p:nvCxnSpPr>
        <p:spPr>
          <a:xfrm>
            <a:off x="6323016" y="9937065"/>
            <a:ext cx="0" cy="2568951"/>
          </a:xfrm>
          <a:prstGeom prst="line">
            <a:avLst/>
          </a:prstGeom>
          <a:ln/>
        </p:spPr>
        <p:style>
          <a:lnRef idx="3">
            <a:schemeClr val="dk1"/>
          </a:lnRef>
          <a:fillRef idx="0">
            <a:schemeClr val="dk1"/>
          </a:fillRef>
          <a:effectRef idx="2">
            <a:schemeClr val="dk1"/>
          </a:effectRef>
          <a:fontRef idx="minor">
            <a:schemeClr val="tx1"/>
          </a:fontRef>
        </p:style>
      </p:cxnSp>
      <p:cxnSp>
        <p:nvCxnSpPr>
          <p:cNvPr id="66" name="Straight Connector 65">
            <a:extLst>
              <a:ext uri="{FF2B5EF4-FFF2-40B4-BE49-F238E27FC236}">
                <a16:creationId xmlns:a16="http://schemas.microsoft.com/office/drawing/2014/main" id="{910BCFFB-519D-7ABB-A97B-658EE6088102}"/>
              </a:ext>
            </a:extLst>
          </p:cNvPr>
          <p:cNvCxnSpPr>
            <a:cxnSpLocks/>
          </p:cNvCxnSpPr>
          <p:nvPr/>
        </p:nvCxnSpPr>
        <p:spPr>
          <a:xfrm>
            <a:off x="6323016" y="16073328"/>
            <a:ext cx="0" cy="2568951"/>
          </a:xfrm>
          <a:prstGeom prst="line">
            <a:avLst/>
          </a:prstGeom>
          <a:ln/>
        </p:spPr>
        <p:style>
          <a:lnRef idx="3">
            <a:schemeClr val="dk1"/>
          </a:lnRef>
          <a:fillRef idx="0">
            <a:schemeClr val="dk1"/>
          </a:fillRef>
          <a:effectRef idx="2">
            <a:schemeClr val="dk1"/>
          </a:effectRef>
          <a:fontRef idx="minor">
            <a:schemeClr val="tx1"/>
          </a:fontRef>
        </p:style>
      </p:cxnSp>
      <p:sp>
        <p:nvSpPr>
          <p:cNvPr id="67" name="Rounded Rectangle 96">
            <a:extLst>
              <a:ext uri="{FF2B5EF4-FFF2-40B4-BE49-F238E27FC236}">
                <a16:creationId xmlns:a16="http://schemas.microsoft.com/office/drawing/2014/main" id="{81A22FCE-55A5-EF4A-FBAD-17E55DAEE4CA}"/>
              </a:ext>
            </a:extLst>
          </p:cNvPr>
          <p:cNvSpPr/>
          <p:nvPr/>
        </p:nvSpPr>
        <p:spPr>
          <a:xfrm>
            <a:off x="6833050" y="9961215"/>
            <a:ext cx="4858186" cy="6258540"/>
          </a:xfrm>
          <a:prstGeom prst="roundRect">
            <a:avLst>
              <a:gd name="adj" fmla="val 3516"/>
            </a:avLst>
          </a:prstGeom>
          <a:solidFill>
            <a:schemeClr val="bg2">
              <a:lumMod val="75000"/>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solidFill>
                <a:srgbClr val="9A9A9A"/>
              </a:solidFill>
            </a:endParaRPr>
          </a:p>
        </p:txBody>
      </p:sp>
      <p:sp>
        <p:nvSpPr>
          <p:cNvPr id="68" name="Rounded Rectangle 96">
            <a:extLst>
              <a:ext uri="{FF2B5EF4-FFF2-40B4-BE49-F238E27FC236}">
                <a16:creationId xmlns:a16="http://schemas.microsoft.com/office/drawing/2014/main" id="{909755F5-1125-1A0C-2A3D-55AD2F3D33FD}"/>
              </a:ext>
            </a:extLst>
          </p:cNvPr>
          <p:cNvSpPr/>
          <p:nvPr/>
        </p:nvSpPr>
        <p:spPr>
          <a:xfrm>
            <a:off x="7078750" y="17008538"/>
            <a:ext cx="4636550" cy="881262"/>
          </a:xfrm>
          <a:prstGeom prst="roundRect">
            <a:avLst>
              <a:gd name="adj" fmla="val 50000"/>
            </a:avLst>
          </a:prstGeom>
          <a:solidFill>
            <a:srgbClr val="92D050">
              <a:alpha val="9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Create Account</a:t>
            </a:r>
          </a:p>
        </p:txBody>
      </p:sp>
      <p:sp>
        <p:nvSpPr>
          <p:cNvPr id="69" name="Rounded Rectangle 96">
            <a:extLst>
              <a:ext uri="{FF2B5EF4-FFF2-40B4-BE49-F238E27FC236}">
                <a16:creationId xmlns:a16="http://schemas.microsoft.com/office/drawing/2014/main" id="{63A129C8-9C21-DF0A-32BB-7166C71CD31A}"/>
              </a:ext>
            </a:extLst>
          </p:cNvPr>
          <p:cNvSpPr>
            <a:spLocks noChangeAspect="1"/>
          </p:cNvSpPr>
          <p:nvPr/>
        </p:nvSpPr>
        <p:spPr>
          <a:xfrm>
            <a:off x="7370805" y="16497770"/>
            <a:ext cx="169512" cy="168866"/>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TextBox 70">
            <a:extLst>
              <a:ext uri="{FF2B5EF4-FFF2-40B4-BE49-F238E27FC236}">
                <a16:creationId xmlns:a16="http://schemas.microsoft.com/office/drawing/2014/main" id="{29586C00-EB81-FC9D-3B77-8EC469652695}"/>
              </a:ext>
            </a:extLst>
          </p:cNvPr>
          <p:cNvSpPr txBox="1"/>
          <p:nvPr/>
        </p:nvSpPr>
        <p:spPr>
          <a:xfrm>
            <a:off x="7540317" y="16428314"/>
            <a:ext cx="4294263" cy="307777"/>
          </a:xfrm>
          <a:prstGeom prst="rect">
            <a:avLst/>
          </a:prstGeom>
          <a:noFill/>
        </p:spPr>
        <p:txBody>
          <a:bodyPr wrap="square" rtlCol="0">
            <a:spAutoFit/>
          </a:bodyPr>
          <a:lstStyle/>
          <a:p>
            <a:r>
              <a:rPr lang="en-US" sz="1400" b="1" dirty="0"/>
              <a:t>I have read and accepted the </a:t>
            </a:r>
            <a:r>
              <a:rPr lang="en-US" sz="1400" u="sng" dirty="0">
                <a:solidFill>
                  <a:srgbClr val="FFC000"/>
                </a:solidFill>
              </a:rPr>
              <a:t>terms and conditions</a:t>
            </a:r>
          </a:p>
        </p:txBody>
      </p:sp>
      <p:pic>
        <p:nvPicPr>
          <p:cNvPr id="73" name="Picture 72">
            <a:extLst>
              <a:ext uri="{FF2B5EF4-FFF2-40B4-BE49-F238E27FC236}">
                <a16:creationId xmlns:a16="http://schemas.microsoft.com/office/drawing/2014/main" id="{8D24DAAB-D783-079A-FCA8-35C2B75CED0E}"/>
              </a:ext>
            </a:extLst>
          </p:cNvPr>
          <p:cNvPicPr>
            <a:picLocks noChangeAspect="1"/>
          </p:cNvPicPr>
          <p:nvPr/>
        </p:nvPicPr>
        <p:blipFill>
          <a:blip r:embed="rId14"/>
          <a:stretch>
            <a:fillRect/>
          </a:stretch>
        </p:blipFill>
        <p:spPr>
          <a:xfrm>
            <a:off x="7259218" y="10894498"/>
            <a:ext cx="4158257" cy="2339020"/>
          </a:xfrm>
          <a:prstGeom prst="rect">
            <a:avLst/>
          </a:prstGeom>
        </p:spPr>
      </p:pic>
      <p:sp>
        <p:nvSpPr>
          <p:cNvPr id="74" name="TextBox 73">
            <a:extLst>
              <a:ext uri="{FF2B5EF4-FFF2-40B4-BE49-F238E27FC236}">
                <a16:creationId xmlns:a16="http://schemas.microsoft.com/office/drawing/2014/main" id="{E99CFCE0-23F2-111F-BEBF-30E6D6FB4ACB}"/>
              </a:ext>
            </a:extLst>
          </p:cNvPr>
          <p:cNvSpPr txBox="1"/>
          <p:nvPr/>
        </p:nvSpPr>
        <p:spPr>
          <a:xfrm>
            <a:off x="7704393" y="10111943"/>
            <a:ext cx="3097585" cy="584775"/>
          </a:xfrm>
          <a:prstGeom prst="rect">
            <a:avLst/>
          </a:prstGeom>
          <a:noFill/>
        </p:spPr>
        <p:txBody>
          <a:bodyPr wrap="square" rtlCol="0">
            <a:spAutoFit/>
          </a:bodyPr>
          <a:lstStyle/>
          <a:p>
            <a:r>
              <a:rPr lang="en-US" sz="3200" dirty="0">
                <a:solidFill>
                  <a:schemeClr val="bg1"/>
                </a:solidFill>
              </a:rPr>
              <a:t>Save the Rhinos</a:t>
            </a:r>
          </a:p>
        </p:txBody>
      </p:sp>
      <p:sp>
        <p:nvSpPr>
          <p:cNvPr id="75" name="TextBox 74">
            <a:extLst>
              <a:ext uri="{FF2B5EF4-FFF2-40B4-BE49-F238E27FC236}">
                <a16:creationId xmlns:a16="http://schemas.microsoft.com/office/drawing/2014/main" id="{0455A346-3A3B-82D8-81C4-2BED70D01A48}"/>
              </a:ext>
            </a:extLst>
          </p:cNvPr>
          <p:cNvSpPr txBox="1"/>
          <p:nvPr/>
        </p:nvSpPr>
        <p:spPr>
          <a:xfrm>
            <a:off x="7233707" y="13470408"/>
            <a:ext cx="4253862" cy="1200329"/>
          </a:xfrm>
          <a:prstGeom prst="rect">
            <a:avLst/>
          </a:prstGeom>
          <a:noFill/>
        </p:spPr>
        <p:txBody>
          <a:bodyPr wrap="square">
            <a:spAutoFit/>
          </a:bodyPr>
          <a:lstStyle/>
          <a:p>
            <a:r>
              <a:rPr lang="en-GB" dirty="0">
                <a:solidFill>
                  <a:schemeClr val="bg1"/>
                </a:solidFill>
              </a:rPr>
              <a:t>Sections should clearly be separated by lines or page breaks followed by relevant headings, giving space to read and distinguish content</a:t>
            </a:r>
          </a:p>
        </p:txBody>
      </p:sp>
      <p:sp>
        <p:nvSpPr>
          <p:cNvPr id="76" name="TextBox 75">
            <a:extLst>
              <a:ext uri="{FF2B5EF4-FFF2-40B4-BE49-F238E27FC236}">
                <a16:creationId xmlns:a16="http://schemas.microsoft.com/office/drawing/2014/main" id="{4BE3CC32-3915-DA1B-B697-2855D0395197}"/>
              </a:ext>
            </a:extLst>
          </p:cNvPr>
          <p:cNvSpPr txBox="1"/>
          <p:nvPr/>
        </p:nvSpPr>
        <p:spPr>
          <a:xfrm>
            <a:off x="7163613" y="14797595"/>
            <a:ext cx="4253862" cy="1200329"/>
          </a:xfrm>
          <a:prstGeom prst="rect">
            <a:avLst/>
          </a:prstGeom>
          <a:noFill/>
        </p:spPr>
        <p:txBody>
          <a:bodyPr wrap="square">
            <a:spAutoFit/>
          </a:bodyPr>
          <a:lstStyle/>
          <a:p>
            <a:r>
              <a:rPr lang="en-GB" dirty="0">
                <a:solidFill>
                  <a:schemeClr val="bg1"/>
                </a:solidFill>
              </a:rPr>
              <a:t>Sections should clearly be separated by lines or page breaks followed by relevant headings, giving space to read and </a:t>
            </a:r>
            <a:r>
              <a:rPr lang="en-GB" u="sng" dirty="0">
                <a:solidFill>
                  <a:schemeClr val="tx2">
                    <a:lumMod val="75000"/>
                    <a:lumOff val="25000"/>
                  </a:schemeClr>
                </a:solidFill>
              </a:rPr>
              <a:t>distinguish content.</a:t>
            </a:r>
          </a:p>
        </p:txBody>
      </p:sp>
      <p:pic>
        <p:nvPicPr>
          <p:cNvPr id="7" name="Graphic 6">
            <a:extLst>
              <a:ext uri="{FF2B5EF4-FFF2-40B4-BE49-F238E27FC236}">
                <a16:creationId xmlns:a16="http://schemas.microsoft.com/office/drawing/2014/main" id="{B3D9DB0C-EA5F-ED10-2604-9DE17B0CDAD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566570" y="21629384"/>
            <a:ext cx="594005" cy="594005"/>
          </a:xfrm>
          <a:prstGeom prst="rect">
            <a:avLst/>
          </a:prstGeom>
        </p:spPr>
      </p:pic>
    </p:spTree>
    <p:extLst>
      <p:ext uri="{BB962C8B-B14F-4D97-AF65-F5344CB8AC3E}">
        <p14:creationId xmlns:p14="http://schemas.microsoft.com/office/powerpoint/2010/main" val="23084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descr="A porcupine standing on sand&#10;&#10;AI-generated content may be incorrect.">
            <a:extLst>
              <a:ext uri="{FF2B5EF4-FFF2-40B4-BE49-F238E27FC236}">
                <a16:creationId xmlns:a16="http://schemas.microsoft.com/office/drawing/2014/main" id="{F3B62BA6-C0C6-B68F-4166-79C679E42C6B}"/>
              </a:ext>
            </a:extLst>
          </p:cNvPr>
          <p:cNvPicPr>
            <a:picLocks noChangeAspect="1"/>
          </p:cNvPicPr>
          <p:nvPr/>
        </p:nvPicPr>
        <p:blipFill>
          <a:blip r:embed="rId2"/>
          <a:stretch>
            <a:fillRect/>
          </a:stretch>
        </p:blipFill>
        <p:spPr>
          <a:xfrm>
            <a:off x="48196" y="-11982"/>
            <a:ext cx="12161669" cy="7867079"/>
          </a:xfrm>
          <a:prstGeom prst="rect">
            <a:avLst/>
          </a:prstGeom>
        </p:spPr>
      </p:pic>
      <p:sp>
        <p:nvSpPr>
          <p:cNvPr id="5" name="Rectangle 4">
            <a:extLst>
              <a:ext uri="{FF2B5EF4-FFF2-40B4-BE49-F238E27FC236}">
                <a16:creationId xmlns:a16="http://schemas.microsoft.com/office/drawing/2014/main" id="{4355B9E6-9203-7D3A-FE45-B09680D8F331}"/>
              </a:ext>
            </a:extLst>
          </p:cNvPr>
          <p:cNvSpPr/>
          <p:nvPr/>
        </p:nvSpPr>
        <p:spPr>
          <a:xfrm>
            <a:off x="0" y="-1"/>
            <a:ext cx="12192004" cy="7855097"/>
          </a:xfrm>
          <a:prstGeom prst="rect">
            <a:avLst/>
          </a:prstGeom>
          <a:solidFill>
            <a:schemeClr val="tx1">
              <a:alpha val="70982"/>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3568922A-F432-855B-477A-370D799DC571}"/>
              </a:ext>
            </a:extLst>
          </p:cNvPr>
          <p:cNvSpPr txBox="1"/>
          <p:nvPr/>
        </p:nvSpPr>
        <p:spPr>
          <a:xfrm>
            <a:off x="-140885" y="2456071"/>
            <a:ext cx="12192000" cy="1569660"/>
          </a:xfrm>
          <a:prstGeom prst="rect">
            <a:avLst/>
          </a:prstGeom>
          <a:noFill/>
        </p:spPr>
        <p:txBody>
          <a:bodyPr wrap="square" rtlCol="0">
            <a:spAutoFit/>
          </a:bodyPr>
          <a:lstStyle/>
          <a:p>
            <a:pPr algn="ctr"/>
            <a:r>
              <a:rPr lang="en-GB" sz="3200" dirty="0">
                <a:solidFill>
                  <a:schemeClr val="bg1"/>
                </a:solidFill>
              </a:rPr>
              <a:t>Thank you for </a:t>
            </a:r>
            <a:r>
              <a:rPr lang="en-GB" sz="3200" dirty="0">
                <a:solidFill>
                  <a:srgbClr val="FFC000"/>
                </a:solidFill>
              </a:rPr>
              <a:t>creating</a:t>
            </a:r>
            <a:r>
              <a:rPr lang="en-GB" sz="3200" dirty="0"/>
              <a:t> </a:t>
            </a:r>
            <a:r>
              <a:rPr lang="en-GB" sz="3200" dirty="0">
                <a:solidFill>
                  <a:schemeClr val="bg1"/>
                </a:solidFill>
              </a:rPr>
              <a:t>an account with RZA</a:t>
            </a:r>
            <a:r>
              <a:rPr lang="en-GB" sz="3200" dirty="0"/>
              <a:t>.</a:t>
            </a:r>
          </a:p>
          <a:p>
            <a:pPr algn="ctr"/>
            <a:endParaRPr lang="en-GB" sz="3200" dirty="0"/>
          </a:p>
          <a:p>
            <a:pPr algn="ctr"/>
            <a:r>
              <a:rPr lang="en-GB" sz="3200" dirty="0">
                <a:solidFill>
                  <a:srgbClr val="92D050"/>
                </a:solidFill>
              </a:rPr>
              <a:t>Welcome to the Club</a:t>
            </a:r>
            <a:r>
              <a:rPr lang="en-GB" sz="3200" dirty="0"/>
              <a:t>!</a:t>
            </a:r>
          </a:p>
        </p:txBody>
      </p:sp>
      <p:sp>
        <p:nvSpPr>
          <p:cNvPr id="13" name="TextBox 12">
            <a:extLst>
              <a:ext uri="{FF2B5EF4-FFF2-40B4-BE49-F238E27FC236}">
                <a16:creationId xmlns:a16="http://schemas.microsoft.com/office/drawing/2014/main" id="{61465DD8-DC04-CC2E-7381-9ADF621E9D87}"/>
              </a:ext>
            </a:extLst>
          </p:cNvPr>
          <p:cNvSpPr txBox="1"/>
          <p:nvPr/>
        </p:nvSpPr>
        <p:spPr>
          <a:xfrm>
            <a:off x="0" y="1651000"/>
            <a:ext cx="12192000" cy="584775"/>
          </a:xfrm>
          <a:prstGeom prst="rect">
            <a:avLst/>
          </a:prstGeom>
          <a:noFill/>
        </p:spPr>
        <p:txBody>
          <a:bodyPr wrap="square" rtlCol="0">
            <a:spAutoFit/>
          </a:bodyPr>
          <a:lstStyle/>
          <a:p>
            <a:pPr algn="ctr"/>
            <a:r>
              <a:rPr lang="en-GB" sz="3200" dirty="0">
                <a:solidFill>
                  <a:schemeClr val="bg1"/>
                </a:solidFill>
              </a:rPr>
              <a:t>Hi </a:t>
            </a:r>
            <a:r>
              <a:rPr lang="en-GB" sz="3200" b="1" dirty="0">
                <a:solidFill>
                  <a:srgbClr val="92D050"/>
                </a:solidFill>
              </a:rPr>
              <a:t>Martin…</a:t>
            </a:r>
          </a:p>
        </p:txBody>
      </p:sp>
      <p:sp>
        <p:nvSpPr>
          <p:cNvPr id="14" name="Rounded Rectangle 96">
            <a:extLst>
              <a:ext uri="{FF2B5EF4-FFF2-40B4-BE49-F238E27FC236}">
                <a16:creationId xmlns:a16="http://schemas.microsoft.com/office/drawing/2014/main" id="{BF1F165E-8711-ECC4-11E1-67A7348A1047}"/>
              </a:ext>
            </a:extLst>
          </p:cNvPr>
          <p:cNvSpPr/>
          <p:nvPr/>
        </p:nvSpPr>
        <p:spPr>
          <a:xfrm>
            <a:off x="1358307" y="4246027"/>
            <a:ext cx="2795185" cy="1066800"/>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Continue / </a:t>
            </a:r>
          </a:p>
          <a:p>
            <a:pPr algn="ctr"/>
            <a:r>
              <a:rPr lang="en-US" dirty="0">
                <a:solidFill>
                  <a:schemeClr val="tx1"/>
                </a:solidFill>
              </a:rPr>
              <a:t>Make a Hotel Booking</a:t>
            </a:r>
          </a:p>
        </p:txBody>
      </p:sp>
      <p:sp>
        <p:nvSpPr>
          <p:cNvPr id="15" name="Rounded Rectangle 96">
            <a:extLst>
              <a:ext uri="{FF2B5EF4-FFF2-40B4-BE49-F238E27FC236}">
                <a16:creationId xmlns:a16="http://schemas.microsoft.com/office/drawing/2014/main" id="{BB9859FC-6BFE-0734-902A-A718C2A6F60B}"/>
              </a:ext>
            </a:extLst>
          </p:cNvPr>
          <p:cNvSpPr/>
          <p:nvPr/>
        </p:nvSpPr>
        <p:spPr>
          <a:xfrm>
            <a:off x="4698407" y="4246027"/>
            <a:ext cx="2795185" cy="1066800"/>
          </a:xfrm>
          <a:prstGeom prst="roundRect">
            <a:avLst>
              <a:gd name="adj" fmla="val 349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Have a Visit to our State of the Art Safari</a:t>
            </a:r>
          </a:p>
        </p:txBody>
      </p:sp>
      <p:sp>
        <p:nvSpPr>
          <p:cNvPr id="16" name="Rounded Rectangle 96">
            <a:extLst>
              <a:ext uri="{FF2B5EF4-FFF2-40B4-BE49-F238E27FC236}">
                <a16:creationId xmlns:a16="http://schemas.microsoft.com/office/drawing/2014/main" id="{EF12E45E-9570-778D-68D9-AF3AE0979342}"/>
              </a:ext>
            </a:extLst>
          </p:cNvPr>
          <p:cNvSpPr/>
          <p:nvPr/>
        </p:nvSpPr>
        <p:spPr>
          <a:xfrm>
            <a:off x="8038507" y="4246027"/>
            <a:ext cx="2795185" cy="1066800"/>
          </a:xfrm>
          <a:prstGeom prst="roundRect">
            <a:avLst>
              <a:gd name="adj" fmla="val 34958"/>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Manage your Profile</a:t>
            </a:r>
          </a:p>
        </p:txBody>
      </p:sp>
      <p:sp>
        <p:nvSpPr>
          <p:cNvPr id="17" name="Rounded Rectangle 96">
            <a:extLst>
              <a:ext uri="{FF2B5EF4-FFF2-40B4-BE49-F238E27FC236}">
                <a16:creationId xmlns:a16="http://schemas.microsoft.com/office/drawing/2014/main" id="{F53134C9-CEC1-11A2-906E-F16722C34F08}"/>
              </a:ext>
            </a:extLst>
          </p:cNvPr>
          <p:cNvSpPr/>
          <p:nvPr/>
        </p:nvSpPr>
        <p:spPr>
          <a:xfrm>
            <a:off x="4913714" y="5552013"/>
            <a:ext cx="2364569" cy="1066800"/>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Go back Home</a:t>
            </a:r>
          </a:p>
        </p:txBody>
      </p:sp>
      <p:sp>
        <p:nvSpPr>
          <p:cNvPr id="18" name="Rectangle 17">
            <a:extLst>
              <a:ext uri="{FF2B5EF4-FFF2-40B4-BE49-F238E27FC236}">
                <a16:creationId xmlns:a16="http://schemas.microsoft.com/office/drawing/2014/main" id="{ED40D73E-4F2C-687A-5FA0-479DCF27C822}"/>
              </a:ext>
            </a:extLst>
          </p:cNvPr>
          <p:cNvSpPr/>
          <p:nvPr/>
        </p:nvSpPr>
        <p:spPr>
          <a:xfrm>
            <a:off x="5646687" y="1"/>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7FFF0650-EE29-0E71-00DA-2E3E45629FFA}"/>
              </a:ext>
            </a:extLst>
          </p:cNvPr>
          <p:cNvGrpSpPr/>
          <p:nvPr/>
        </p:nvGrpSpPr>
        <p:grpSpPr>
          <a:xfrm>
            <a:off x="0" y="0"/>
            <a:ext cx="3085612" cy="1244302"/>
            <a:chOff x="14712" y="9423"/>
            <a:chExt cx="2925419" cy="1244302"/>
          </a:xfrm>
        </p:grpSpPr>
        <p:grpSp>
          <p:nvGrpSpPr>
            <p:cNvPr id="20" name="Group 19">
              <a:extLst>
                <a:ext uri="{FF2B5EF4-FFF2-40B4-BE49-F238E27FC236}">
                  <a16:creationId xmlns:a16="http://schemas.microsoft.com/office/drawing/2014/main" id="{FF6A2FEB-CCED-E970-17B1-EB0EEB832221}"/>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69207762-E8ED-02DF-CF3F-FF062B6BF804}"/>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D7F80830-51E8-6038-B250-5490DAF3EE1D}"/>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9FB267A8-F69E-C84C-6D57-1069586448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712D49EA-D8F2-5379-DA86-84F0B15CE6D3}"/>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4BE201EB-BA8B-422E-26AC-7CEABC97FB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51EF3BE9-B673-3D7E-8BFE-A5EDB8ACDE52}"/>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879B8A88-453A-64DE-CE69-67B5458DAA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992D26D1-27F8-2F6A-6AB1-D417038B47C7}"/>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M.Juniour</a:t>
            </a:r>
            <a:endParaRPr lang="en-US" sz="1400" dirty="0">
              <a:solidFill>
                <a:schemeClr val="bg1"/>
              </a:solidFill>
            </a:endParaRPr>
          </a:p>
        </p:txBody>
      </p:sp>
      <p:grpSp>
        <p:nvGrpSpPr>
          <p:cNvPr id="41" name="Group 40">
            <a:extLst>
              <a:ext uri="{FF2B5EF4-FFF2-40B4-BE49-F238E27FC236}">
                <a16:creationId xmlns:a16="http://schemas.microsoft.com/office/drawing/2014/main" id="{4D2E9048-4046-2E0B-0846-4EE657587649}"/>
              </a:ext>
            </a:extLst>
          </p:cNvPr>
          <p:cNvGrpSpPr/>
          <p:nvPr/>
        </p:nvGrpSpPr>
        <p:grpSpPr>
          <a:xfrm>
            <a:off x="12230530" y="-175099"/>
            <a:ext cx="2789278" cy="7667492"/>
            <a:chOff x="13446261" y="1268910"/>
            <a:chExt cx="2789278" cy="7667492"/>
          </a:xfrm>
        </p:grpSpPr>
        <p:sp>
          <p:nvSpPr>
            <p:cNvPr id="42" name="Rectangle 41">
              <a:extLst>
                <a:ext uri="{FF2B5EF4-FFF2-40B4-BE49-F238E27FC236}">
                  <a16:creationId xmlns:a16="http://schemas.microsoft.com/office/drawing/2014/main" id="{31E76EA4-E890-D5DF-3887-2EC1BFD0FBF6}"/>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3" name="Rectangle 42">
              <a:extLst>
                <a:ext uri="{FF2B5EF4-FFF2-40B4-BE49-F238E27FC236}">
                  <a16:creationId xmlns:a16="http://schemas.microsoft.com/office/drawing/2014/main" id="{FFA1D917-C04E-3528-FD87-DFF75A893686}"/>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44" name="Rounded Rectangle 43">
              <a:extLst>
                <a:ext uri="{FF2B5EF4-FFF2-40B4-BE49-F238E27FC236}">
                  <a16:creationId xmlns:a16="http://schemas.microsoft.com/office/drawing/2014/main" id="{E8F96FBE-8E7C-07BE-05FA-11D267FBC59B}"/>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3382F7F-3D2E-6978-552D-E93FA8388997}"/>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46" name="TextBox 45">
              <a:extLst>
                <a:ext uri="{FF2B5EF4-FFF2-40B4-BE49-F238E27FC236}">
                  <a16:creationId xmlns:a16="http://schemas.microsoft.com/office/drawing/2014/main" id="{95B12D1B-90D5-7E79-C276-E9EE13D3EECF}"/>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47" name="TextBox 46">
              <a:extLst>
                <a:ext uri="{FF2B5EF4-FFF2-40B4-BE49-F238E27FC236}">
                  <a16:creationId xmlns:a16="http://schemas.microsoft.com/office/drawing/2014/main" id="{70D555BB-ED78-84E2-2EC6-CDDF9A3D75B1}"/>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48" name="TextBox 47">
              <a:extLst>
                <a:ext uri="{FF2B5EF4-FFF2-40B4-BE49-F238E27FC236}">
                  <a16:creationId xmlns:a16="http://schemas.microsoft.com/office/drawing/2014/main" id="{B2FB630D-728A-CE8D-495D-D55465B342BB}"/>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49" name="TextBox 48">
              <a:extLst>
                <a:ext uri="{FF2B5EF4-FFF2-40B4-BE49-F238E27FC236}">
                  <a16:creationId xmlns:a16="http://schemas.microsoft.com/office/drawing/2014/main" id="{BA74998E-B840-7768-92C5-ED2EC28E2D1B}"/>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50" name="TextBox 49">
              <a:extLst>
                <a:ext uri="{FF2B5EF4-FFF2-40B4-BE49-F238E27FC236}">
                  <a16:creationId xmlns:a16="http://schemas.microsoft.com/office/drawing/2014/main" id="{19A2CDFA-61B3-8907-4767-0C701CAD6501}"/>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51" name="TextBox 50">
              <a:extLst>
                <a:ext uri="{FF2B5EF4-FFF2-40B4-BE49-F238E27FC236}">
                  <a16:creationId xmlns:a16="http://schemas.microsoft.com/office/drawing/2014/main" id="{EF752F2F-9AB4-0703-67ED-BF452F7E9B19}"/>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52" name="TextBox 51">
              <a:extLst>
                <a:ext uri="{FF2B5EF4-FFF2-40B4-BE49-F238E27FC236}">
                  <a16:creationId xmlns:a16="http://schemas.microsoft.com/office/drawing/2014/main" id="{E3CD3668-106F-1CB4-EF92-1B569E13C206}"/>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53" name="Group 52">
            <a:extLst>
              <a:ext uri="{FF2B5EF4-FFF2-40B4-BE49-F238E27FC236}">
                <a16:creationId xmlns:a16="http://schemas.microsoft.com/office/drawing/2014/main" id="{1C781B4F-D0FA-C651-659B-D6B49F61B43A}"/>
              </a:ext>
            </a:extLst>
          </p:cNvPr>
          <p:cNvGrpSpPr/>
          <p:nvPr/>
        </p:nvGrpSpPr>
        <p:grpSpPr>
          <a:xfrm>
            <a:off x="11983" y="7855096"/>
            <a:ext cx="12188952" cy="2927766"/>
            <a:chOff x="-98567" y="17817689"/>
            <a:chExt cx="12188952" cy="2927766"/>
          </a:xfrm>
        </p:grpSpPr>
        <p:sp>
          <p:nvSpPr>
            <p:cNvPr id="54" name="Rectangle 53">
              <a:extLst>
                <a:ext uri="{FF2B5EF4-FFF2-40B4-BE49-F238E27FC236}">
                  <a16:creationId xmlns:a16="http://schemas.microsoft.com/office/drawing/2014/main" id="{C84F13E3-7C07-AA4B-681B-0A27411FA10A}"/>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5" name="Graphic 54" descr="Squiggle with solid fill">
              <a:extLst>
                <a:ext uri="{FF2B5EF4-FFF2-40B4-BE49-F238E27FC236}">
                  <a16:creationId xmlns:a16="http://schemas.microsoft.com/office/drawing/2014/main" id="{DA1732BD-8C01-EAC7-2BCD-1E04CF7D17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470232">
              <a:off x="73232" y="18283993"/>
              <a:ext cx="1132659" cy="1132659"/>
            </a:xfrm>
            <a:prstGeom prst="rect">
              <a:avLst/>
            </a:prstGeom>
          </p:spPr>
        </p:pic>
        <p:pic>
          <p:nvPicPr>
            <p:cNvPr id="56" name="Graphic 55" descr="Marker with solid fill">
              <a:extLst>
                <a:ext uri="{FF2B5EF4-FFF2-40B4-BE49-F238E27FC236}">
                  <a16:creationId xmlns:a16="http://schemas.microsoft.com/office/drawing/2014/main" id="{548E5493-21FA-CD45-930E-4D356F67E6D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80915" y="17912407"/>
              <a:ext cx="706916" cy="706916"/>
            </a:xfrm>
            <a:prstGeom prst="rect">
              <a:avLst/>
            </a:prstGeom>
          </p:spPr>
        </p:pic>
        <p:sp>
          <p:nvSpPr>
            <p:cNvPr id="57" name="TextBox 56">
              <a:extLst>
                <a:ext uri="{FF2B5EF4-FFF2-40B4-BE49-F238E27FC236}">
                  <a16:creationId xmlns:a16="http://schemas.microsoft.com/office/drawing/2014/main" id="{1A65A024-CD5C-D63C-E71C-971ADD5FACB1}"/>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58" name="TextBox 57">
              <a:extLst>
                <a:ext uri="{FF2B5EF4-FFF2-40B4-BE49-F238E27FC236}">
                  <a16:creationId xmlns:a16="http://schemas.microsoft.com/office/drawing/2014/main" id="{EDCBF57F-2680-428B-DA29-77A4F1F50C41}"/>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59" name="Straight Connector 58">
              <a:extLst>
                <a:ext uri="{FF2B5EF4-FFF2-40B4-BE49-F238E27FC236}">
                  <a16:creationId xmlns:a16="http://schemas.microsoft.com/office/drawing/2014/main" id="{14B8A338-A5E3-9DAB-07F2-32896551566F}"/>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60" name="TextBox 59">
              <a:extLst>
                <a:ext uri="{FF2B5EF4-FFF2-40B4-BE49-F238E27FC236}">
                  <a16:creationId xmlns:a16="http://schemas.microsoft.com/office/drawing/2014/main" id="{BCE2631D-0EB8-7390-48CC-BE35B4E1BCA3}"/>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61" name="TextBox 60">
              <a:extLst>
                <a:ext uri="{FF2B5EF4-FFF2-40B4-BE49-F238E27FC236}">
                  <a16:creationId xmlns:a16="http://schemas.microsoft.com/office/drawing/2014/main" id="{73FFD2C0-565C-F1F9-E54B-DE545FAF6AA0}"/>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62" name="TextBox 61">
              <a:extLst>
                <a:ext uri="{FF2B5EF4-FFF2-40B4-BE49-F238E27FC236}">
                  <a16:creationId xmlns:a16="http://schemas.microsoft.com/office/drawing/2014/main" id="{809DD7FA-BD89-739B-A798-272249571B62}"/>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63" name="Straight Connector 62">
              <a:extLst>
                <a:ext uri="{FF2B5EF4-FFF2-40B4-BE49-F238E27FC236}">
                  <a16:creationId xmlns:a16="http://schemas.microsoft.com/office/drawing/2014/main" id="{0BE04FC7-F232-CA29-B06C-C6D5FC32AC4F}"/>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64" name="TextBox 63">
              <a:extLst>
                <a:ext uri="{FF2B5EF4-FFF2-40B4-BE49-F238E27FC236}">
                  <a16:creationId xmlns:a16="http://schemas.microsoft.com/office/drawing/2014/main" id="{B8517CDA-4944-0FB4-D3D8-CCAD04823C12}"/>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65" name="TextBox 64">
              <a:extLst>
                <a:ext uri="{FF2B5EF4-FFF2-40B4-BE49-F238E27FC236}">
                  <a16:creationId xmlns:a16="http://schemas.microsoft.com/office/drawing/2014/main" id="{FB92A4C0-182D-1256-4EDE-5DDDFD423349}"/>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66" name="Straight Connector 65">
              <a:extLst>
                <a:ext uri="{FF2B5EF4-FFF2-40B4-BE49-F238E27FC236}">
                  <a16:creationId xmlns:a16="http://schemas.microsoft.com/office/drawing/2014/main" id="{947C4763-7DFD-E2B8-3833-134754F5E5BC}"/>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2" name="Graphic 1">
            <a:extLst>
              <a:ext uri="{FF2B5EF4-FFF2-40B4-BE49-F238E27FC236}">
                <a16:creationId xmlns:a16="http://schemas.microsoft.com/office/drawing/2014/main" id="{E8E852E2-E4FA-42A8-4CD1-AA628D48962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611395" y="10188857"/>
            <a:ext cx="594005" cy="594005"/>
          </a:xfrm>
          <a:prstGeom prst="rect">
            <a:avLst/>
          </a:prstGeom>
        </p:spPr>
      </p:pic>
    </p:spTree>
    <p:extLst>
      <p:ext uri="{BB962C8B-B14F-4D97-AF65-F5344CB8AC3E}">
        <p14:creationId xmlns:p14="http://schemas.microsoft.com/office/powerpoint/2010/main" val="1589800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A73AE84-C91A-C35B-AD26-4A2D89C72909}"/>
              </a:ext>
            </a:extLst>
          </p:cNvPr>
          <p:cNvSpPr/>
          <p:nvPr/>
        </p:nvSpPr>
        <p:spPr>
          <a:xfrm>
            <a:off x="14712" y="8153398"/>
            <a:ext cx="12188952" cy="10914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3" name="Group 52">
            <a:extLst>
              <a:ext uri="{FF2B5EF4-FFF2-40B4-BE49-F238E27FC236}">
                <a16:creationId xmlns:a16="http://schemas.microsoft.com/office/drawing/2014/main" id="{D9501763-91DA-D29E-F07D-F4ADEA937C9E}"/>
              </a:ext>
            </a:extLst>
          </p:cNvPr>
          <p:cNvGrpSpPr/>
          <p:nvPr/>
        </p:nvGrpSpPr>
        <p:grpSpPr>
          <a:xfrm>
            <a:off x="0" y="8153397"/>
            <a:ext cx="12203663" cy="10708085"/>
            <a:chOff x="0" y="9040781"/>
            <a:chExt cx="9236117" cy="6927088"/>
          </a:xfrm>
          <a:solidFill>
            <a:schemeClr val="tx1">
              <a:alpha val="51264"/>
            </a:schemeClr>
          </a:solidFill>
        </p:grpSpPr>
        <p:pic>
          <p:nvPicPr>
            <p:cNvPr id="51" name="Picture 50" descr="A couple of zebras standing on rocks&#10;&#10;AI-generated content may be incorrect.">
              <a:extLst>
                <a:ext uri="{FF2B5EF4-FFF2-40B4-BE49-F238E27FC236}">
                  <a16:creationId xmlns:a16="http://schemas.microsoft.com/office/drawing/2014/main" id="{C1488EA4-6EDC-F37E-A752-6F12662729B7}"/>
                </a:ext>
              </a:extLst>
            </p:cNvPr>
            <p:cNvPicPr>
              <a:picLocks noChangeAspect="1"/>
            </p:cNvPicPr>
            <p:nvPr/>
          </p:nvPicPr>
          <p:blipFill>
            <a:blip r:embed="rId3"/>
            <a:stretch>
              <a:fillRect/>
            </a:stretch>
          </p:blipFill>
          <p:spPr>
            <a:xfrm>
              <a:off x="0" y="9040781"/>
              <a:ext cx="9236117" cy="6927088"/>
            </a:xfrm>
            <a:prstGeom prst="rect">
              <a:avLst/>
            </a:prstGeom>
            <a:grpFill/>
            <a:ln>
              <a:noFill/>
            </a:ln>
          </p:spPr>
        </p:pic>
        <p:sp>
          <p:nvSpPr>
            <p:cNvPr id="52" name="Rectangle 51">
              <a:extLst>
                <a:ext uri="{FF2B5EF4-FFF2-40B4-BE49-F238E27FC236}">
                  <a16:creationId xmlns:a16="http://schemas.microsoft.com/office/drawing/2014/main" id="{965541EC-B1D8-916D-10D3-9643E22DC141}"/>
                </a:ext>
              </a:extLst>
            </p:cNvPr>
            <p:cNvSpPr/>
            <p:nvPr/>
          </p:nvSpPr>
          <p:spPr>
            <a:xfrm>
              <a:off x="17883" y="9043464"/>
              <a:ext cx="9218234" cy="6924405"/>
            </a:xfrm>
            <a:prstGeom prst="rect">
              <a:avLst/>
            </a:prstGeom>
            <a:solidFill>
              <a:schemeClr val="accent1">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6AF62AA-6C95-6851-DF4B-5FBE1B647299}"/>
              </a:ext>
            </a:extLst>
          </p:cNvPr>
          <p:cNvPicPr>
            <a:picLocks noChangeAspect="1"/>
          </p:cNvPicPr>
          <p:nvPr/>
        </p:nvPicPr>
        <p:blipFill>
          <a:blip r:embed="rId4"/>
          <a:stretch>
            <a:fillRect/>
          </a:stretch>
        </p:blipFill>
        <p:spPr>
          <a:xfrm>
            <a:off x="0" y="-1"/>
            <a:ext cx="12192000" cy="8153399"/>
          </a:xfrm>
          <a:prstGeom prst="rect">
            <a:avLst/>
          </a:prstGeom>
        </p:spPr>
      </p:pic>
      <p:sp>
        <p:nvSpPr>
          <p:cNvPr id="6" name="Rectangle 5">
            <a:extLst>
              <a:ext uri="{FF2B5EF4-FFF2-40B4-BE49-F238E27FC236}">
                <a16:creationId xmlns:a16="http://schemas.microsoft.com/office/drawing/2014/main" id="{9B21D4B4-4EBB-E8A6-B89E-A2ACDD8BA59A}"/>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867DC0F-3326-3812-ACE7-36050DE6BDF4}"/>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8" name="Graphic 7" descr="Magnifying glass outline">
            <a:extLst>
              <a:ext uri="{FF2B5EF4-FFF2-40B4-BE49-F238E27FC236}">
                <a16:creationId xmlns:a16="http://schemas.microsoft.com/office/drawing/2014/main" id="{A1690485-62A2-DAB3-C0D4-396D421914C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1862" y="242649"/>
            <a:ext cx="308564" cy="308564"/>
          </a:xfrm>
          <a:prstGeom prst="rect">
            <a:avLst/>
          </a:prstGeom>
        </p:spPr>
      </p:pic>
      <p:sp>
        <p:nvSpPr>
          <p:cNvPr id="9" name="TextBox 8">
            <a:extLst>
              <a:ext uri="{FF2B5EF4-FFF2-40B4-BE49-F238E27FC236}">
                <a16:creationId xmlns:a16="http://schemas.microsoft.com/office/drawing/2014/main" id="{1DD5D8C2-4D21-7267-715A-E015AAD49E3F}"/>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0" name="Graphic 9" descr="Hamburger Menu Icon with solid fill">
            <a:extLst>
              <a:ext uri="{FF2B5EF4-FFF2-40B4-BE49-F238E27FC236}">
                <a16:creationId xmlns:a16="http://schemas.microsoft.com/office/drawing/2014/main" id="{0179DE85-6E8F-30AF-4D7E-91F887F0A1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6762" y="154235"/>
            <a:ext cx="453623" cy="453623"/>
          </a:xfrm>
          <a:prstGeom prst="rect">
            <a:avLst/>
          </a:prstGeom>
        </p:spPr>
      </p:pic>
      <p:grpSp>
        <p:nvGrpSpPr>
          <p:cNvPr id="11" name="Group 10">
            <a:extLst>
              <a:ext uri="{FF2B5EF4-FFF2-40B4-BE49-F238E27FC236}">
                <a16:creationId xmlns:a16="http://schemas.microsoft.com/office/drawing/2014/main" id="{6A00DEAE-1F49-E601-F33B-3651F57B4F28}"/>
              </a:ext>
            </a:extLst>
          </p:cNvPr>
          <p:cNvGrpSpPr/>
          <p:nvPr/>
        </p:nvGrpSpPr>
        <p:grpSpPr>
          <a:xfrm>
            <a:off x="14712" y="9423"/>
            <a:ext cx="3085612" cy="1244302"/>
            <a:chOff x="14712" y="9423"/>
            <a:chExt cx="2925419" cy="1244302"/>
          </a:xfrm>
        </p:grpSpPr>
        <p:grpSp>
          <p:nvGrpSpPr>
            <p:cNvPr id="12" name="Group 11">
              <a:extLst>
                <a:ext uri="{FF2B5EF4-FFF2-40B4-BE49-F238E27FC236}">
                  <a16:creationId xmlns:a16="http://schemas.microsoft.com/office/drawing/2014/main" id="{E17BB128-2B08-6B4F-BD6E-49342F5D59A8}"/>
                </a:ext>
              </a:extLst>
            </p:cNvPr>
            <p:cNvGrpSpPr/>
            <p:nvPr/>
          </p:nvGrpSpPr>
          <p:grpSpPr>
            <a:xfrm>
              <a:off x="14712" y="9423"/>
              <a:ext cx="2925419" cy="1233004"/>
              <a:chOff x="14712" y="9423"/>
              <a:chExt cx="2925419" cy="1233004"/>
            </a:xfrm>
          </p:grpSpPr>
          <p:sp>
            <p:nvSpPr>
              <p:cNvPr id="14" name="Rectangle 13">
                <a:extLst>
                  <a:ext uri="{FF2B5EF4-FFF2-40B4-BE49-F238E27FC236}">
                    <a16:creationId xmlns:a16="http://schemas.microsoft.com/office/drawing/2014/main" id="{60FC3AFD-A148-9AE9-AE57-8308738215D8}"/>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4BF3B5A7-EFFD-6B22-4619-8477878910C2}"/>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13" name="Graphic 12">
              <a:extLst>
                <a:ext uri="{FF2B5EF4-FFF2-40B4-BE49-F238E27FC236}">
                  <a16:creationId xmlns:a16="http://schemas.microsoft.com/office/drawing/2014/main" id="{F6B9D59F-881A-4795-7BBD-E38AB88054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3893" y="20709"/>
              <a:ext cx="1233016" cy="1233016"/>
            </a:xfrm>
            <a:prstGeom prst="rect">
              <a:avLst/>
            </a:prstGeom>
          </p:spPr>
        </p:pic>
      </p:grpSp>
      <p:sp>
        <p:nvSpPr>
          <p:cNvPr id="17" name="Rounded Rectangle 16">
            <a:extLst>
              <a:ext uri="{FF2B5EF4-FFF2-40B4-BE49-F238E27FC236}">
                <a16:creationId xmlns:a16="http://schemas.microsoft.com/office/drawing/2014/main" id="{6B72CB1B-0E18-C5E4-4C1E-C53403B6F2CD}"/>
              </a:ext>
            </a:extLst>
          </p:cNvPr>
          <p:cNvSpPr/>
          <p:nvPr/>
        </p:nvSpPr>
        <p:spPr>
          <a:xfrm>
            <a:off x="17638" y="2351643"/>
            <a:ext cx="6165371" cy="2714343"/>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3A2884D-B29D-D2E5-583A-E58ACF49B9F0}"/>
              </a:ext>
            </a:extLst>
          </p:cNvPr>
          <p:cNvSpPr txBox="1"/>
          <p:nvPr/>
        </p:nvSpPr>
        <p:spPr>
          <a:xfrm>
            <a:off x="172062" y="2554652"/>
            <a:ext cx="5148834" cy="2308324"/>
          </a:xfrm>
          <a:prstGeom prst="rect">
            <a:avLst/>
          </a:prstGeom>
          <a:noFill/>
        </p:spPr>
        <p:txBody>
          <a:bodyPr wrap="square" rtlCol="0">
            <a:spAutoFit/>
          </a:bodyPr>
          <a:lstStyle/>
          <a:p>
            <a:pPr algn="ctr"/>
            <a:r>
              <a:rPr lang="en-GB" sz="4800" dirty="0">
                <a:solidFill>
                  <a:schemeClr val="bg1"/>
                </a:solidFill>
              </a:rPr>
              <a:t>Booking a </a:t>
            </a:r>
            <a:r>
              <a:rPr lang="en-GB" sz="4800" dirty="0">
                <a:solidFill>
                  <a:srgbClr val="92D050"/>
                </a:solidFill>
              </a:rPr>
              <a:t>safari visit</a:t>
            </a:r>
            <a:r>
              <a:rPr lang="en-GB" sz="4800" dirty="0">
                <a:solidFill>
                  <a:schemeClr val="bg1"/>
                </a:solidFill>
              </a:rPr>
              <a:t> has never been easier</a:t>
            </a:r>
            <a:r>
              <a:rPr lang="en-GB" sz="4800" dirty="0">
                <a:solidFill>
                  <a:srgbClr val="92D050"/>
                </a:solidFill>
              </a:rPr>
              <a:t>.</a:t>
            </a:r>
          </a:p>
        </p:txBody>
      </p:sp>
      <p:sp>
        <p:nvSpPr>
          <p:cNvPr id="19" name="Rectangle 18">
            <a:extLst>
              <a:ext uri="{FF2B5EF4-FFF2-40B4-BE49-F238E27FC236}">
                <a16:creationId xmlns:a16="http://schemas.microsoft.com/office/drawing/2014/main" id="{45502DF3-2078-B680-AEE8-6249E6F27899}"/>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M.Juniour</a:t>
            </a:r>
            <a:endParaRPr lang="en-US" sz="1400" dirty="0">
              <a:solidFill>
                <a:schemeClr val="bg1"/>
              </a:solidFill>
            </a:endParaRPr>
          </a:p>
        </p:txBody>
      </p:sp>
      <p:sp>
        <p:nvSpPr>
          <p:cNvPr id="21" name="Rounded Rectangle 20">
            <a:extLst>
              <a:ext uri="{FF2B5EF4-FFF2-40B4-BE49-F238E27FC236}">
                <a16:creationId xmlns:a16="http://schemas.microsoft.com/office/drawing/2014/main" id="{109A04D9-0EFF-B48C-6A05-69BFBFC3C8F7}"/>
              </a:ext>
            </a:extLst>
          </p:cNvPr>
          <p:cNvSpPr/>
          <p:nvPr/>
        </p:nvSpPr>
        <p:spPr>
          <a:xfrm>
            <a:off x="924910" y="5065985"/>
            <a:ext cx="3563007" cy="840829"/>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1DE70C7-621F-B6C0-C2BC-917724DA48F8}"/>
              </a:ext>
            </a:extLst>
          </p:cNvPr>
          <p:cNvSpPr txBox="1"/>
          <p:nvPr/>
        </p:nvSpPr>
        <p:spPr>
          <a:xfrm>
            <a:off x="172062" y="5293770"/>
            <a:ext cx="5148834" cy="461665"/>
          </a:xfrm>
          <a:prstGeom prst="rect">
            <a:avLst/>
          </a:prstGeom>
          <a:noFill/>
        </p:spPr>
        <p:txBody>
          <a:bodyPr wrap="square" rtlCol="0">
            <a:spAutoFit/>
          </a:bodyPr>
          <a:lstStyle/>
          <a:p>
            <a:pPr algn="ctr"/>
            <a:r>
              <a:rPr lang="en-GB" sz="2400" b="1" dirty="0">
                <a:solidFill>
                  <a:srgbClr val="FFC000"/>
                </a:solidFill>
              </a:rPr>
              <a:t>Let's Begin Below</a:t>
            </a:r>
          </a:p>
        </p:txBody>
      </p:sp>
      <p:pic>
        <p:nvPicPr>
          <p:cNvPr id="24" name="Picture 23">
            <a:extLst>
              <a:ext uri="{FF2B5EF4-FFF2-40B4-BE49-F238E27FC236}">
                <a16:creationId xmlns:a16="http://schemas.microsoft.com/office/drawing/2014/main" id="{9A4571BE-3BE6-07C9-75C2-076AC1DDCB64}"/>
              </a:ext>
            </a:extLst>
          </p:cNvPr>
          <p:cNvPicPr>
            <a:picLocks noChangeAspect="1"/>
          </p:cNvPicPr>
          <p:nvPr/>
        </p:nvPicPr>
        <p:blipFill>
          <a:blip r:embed="rId11"/>
          <a:stretch>
            <a:fillRect/>
          </a:stretch>
        </p:blipFill>
        <p:spPr>
          <a:xfrm>
            <a:off x="5644055" y="8560513"/>
            <a:ext cx="4785671" cy="3185462"/>
          </a:xfrm>
          <a:prstGeom prst="rect">
            <a:avLst/>
          </a:prstGeom>
        </p:spPr>
      </p:pic>
      <p:sp>
        <p:nvSpPr>
          <p:cNvPr id="22" name="Rounded Rectangle 96">
            <a:extLst>
              <a:ext uri="{FF2B5EF4-FFF2-40B4-BE49-F238E27FC236}">
                <a16:creationId xmlns:a16="http://schemas.microsoft.com/office/drawing/2014/main" id="{ACB18B37-E2D1-E5B1-CCFB-1DB0ACA2B36C}"/>
              </a:ext>
            </a:extLst>
          </p:cNvPr>
          <p:cNvSpPr/>
          <p:nvPr/>
        </p:nvSpPr>
        <p:spPr>
          <a:xfrm>
            <a:off x="441975" y="8911748"/>
            <a:ext cx="3854604" cy="881262"/>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First Name</a:t>
            </a:r>
          </a:p>
        </p:txBody>
      </p:sp>
      <p:sp>
        <p:nvSpPr>
          <p:cNvPr id="26" name="Rounded Rectangle 96">
            <a:extLst>
              <a:ext uri="{FF2B5EF4-FFF2-40B4-BE49-F238E27FC236}">
                <a16:creationId xmlns:a16="http://schemas.microsoft.com/office/drawing/2014/main" id="{B8A732C3-1DCD-AD0E-31E4-7611BB29B72B}"/>
              </a:ext>
            </a:extLst>
          </p:cNvPr>
          <p:cNvSpPr/>
          <p:nvPr/>
        </p:nvSpPr>
        <p:spPr>
          <a:xfrm>
            <a:off x="441975" y="9996688"/>
            <a:ext cx="3854604" cy="881262"/>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Last Name</a:t>
            </a:r>
          </a:p>
        </p:txBody>
      </p:sp>
      <p:sp>
        <p:nvSpPr>
          <p:cNvPr id="27" name="Rounded Rectangle 96">
            <a:extLst>
              <a:ext uri="{FF2B5EF4-FFF2-40B4-BE49-F238E27FC236}">
                <a16:creationId xmlns:a16="http://schemas.microsoft.com/office/drawing/2014/main" id="{0058EFF0-54D4-8AC4-D36F-8ECFB35BB8F3}"/>
              </a:ext>
            </a:extLst>
          </p:cNvPr>
          <p:cNvSpPr/>
          <p:nvPr/>
        </p:nvSpPr>
        <p:spPr>
          <a:xfrm>
            <a:off x="441975" y="11081628"/>
            <a:ext cx="3854604"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Date of Visitation</a:t>
            </a:r>
          </a:p>
        </p:txBody>
      </p:sp>
      <p:pic>
        <p:nvPicPr>
          <p:cNvPr id="29" name="Graphic 28" descr="Daily calendar with solid fill">
            <a:extLst>
              <a:ext uri="{FF2B5EF4-FFF2-40B4-BE49-F238E27FC236}">
                <a16:creationId xmlns:a16="http://schemas.microsoft.com/office/drawing/2014/main" id="{17073070-BD46-A699-2CC9-CB98CDFBE2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2329" y="11361750"/>
            <a:ext cx="2810749" cy="2810749"/>
          </a:xfrm>
          <a:prstGeom prst="rect">
            <a:avLst/>
          </a:prstGeom>
        </p:spPr>
      </p:pic>
      <p:pic>
        <p:nvPicPr>
          <p:cNvPr id="31" name="Picture 30" descr="A white vehicle driving on a dirt road&#10;&#10;AI-generated content may be incorrect.">
            <a:extLst>
              <a:ext uri="{FF2B5EF4-FFF2-40B4-BE49-F238E27FC236}">
                <a16:creationId xmlns:a16="http://schemas.microsoft.com/office/drawing/2014/main" id="{A12A1AEB-E9A5-9614-98BF-A6D744163F39}"/>
              </a:ext>
            </a:extLst>
          </p:cNvPr>
          <p:cNvPicPr>
            <a:picLocks noChangeAspect="1"/>
          </p:cNvPicPr>
          <p:nvPr/>
        </p:nvPicPr>
        <p:blipFill>
          <a:blip r:embed="rId14"/>
          <a:stretch>
            <a:fillRect/>
          </a:stretch>
        </p:blipFill>
        <p:spPr>
          <a:xfrm>
            <a:off x="8259820" y="12233178"/>
            <a:ext cx="3603753" cy="2398748"/>
          </a:xfrm>
          <a:prstGeom prst="rect">
            <a:avLst/>
          </a:prstGeom>
        </p:spPr>
      </p:pic>
      <p:sp>
        <p:nvSpPr>
          <p:cNvPr id="32" name="Rounded Rectangle 96">
            <a:extLst>
              <a:ext uri="{FF2B5EF4-FFF2-40B4-BE49-F238E27FC236}">
                <a16:creationId xmlns:a16="http://schemas.microsoft.com/office/drawing/2014/main" id="{FA254B70-1628-234D-A7E2-3E7FCA32D001}"/>
              </a:ext>
            </a:extLst>
          </p:cNvPr>
          <p:cNvSpPr/>
          <p:nvPr/>
        </p:nvSpPr>
        <p:spPr>
          <a:xfrm>
            <a:off x="441974" y="14013898"/>
            <a:ext cx="2810749"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Number of Tickets</a:t>
            </a:r>
          </a:p>
        </p:txBody>
      </p:sp>
      <p:sp>
        <p:nvSpPr>
          <p:cNvPr id="33" name="Rounded Rectangle 96">
            <a:extLst>
              <a:ext uri="{FF2B5EF4-FFF2-40B4-BE49-F238E27FC236}">
                <a16:creationId xmlns:a16="http://schemas.microsoft.com/office/drawing/2014/main" id="{B42AB977-C32D-E7F2-BD17-52BA0B4609A1}"/>
              </a:ext>
            </a:extLst>
          </p:cNvPr>
          <p:cNvSpPr/>
          <p:nvPr/>
        </p:nvSpPr>
        <p:spPr>
          <a:xfrm>
            <a:off x="3319868" y="14030964"/>
            <a:ext cx="817398"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a:t>
            </a:r>
          </a:p>
        </p:txBody>
      </p:sp>
      <p:sp>
        <p:nvSpPr>
          <p:cNvPr id="34" name="TextBox 33">
            <a:extLst>
              <a:ext uri="{FF2B5EF4-FFF2-40B4-BE49-F238E27FC236}">
                <a16:creationId xmlns:a16="http://schemas.microsoft.com/office/drawing/2014/main" id="{9ECFC3EC-FB12-97CB-1542-27F7470D82F0}"/>
              </a:ext>
            </a:extLst>
          </p:cNvPr>
          <p:cNvSpPr txBox="1"/>
          <p:nvPr/>
        </p:nvSpPr>
        <p:spPr>
          <a:xfrm>
            <a:off x="3812611" y="13943066"/>
            <a:ext cx="447994" cy="584775"/>
          </a:xfrm>
          <a:prstGeom prst="rect">
            <a:avLst/>
          </a:prstGeom>
          <a:noFill/>
        </p:spPr>
        <p:txBody>
          <a:bodyPr wrap="square" rtlCol="0">
            <a:spAutoFit/>
          </a:bodyPr>
          <a:lstStyle/>
          <a:p>
            <a:r>
              <a:rPr lang="en-US" sz="3200" dirty="0"/>
              <a:t>^</a:t>
            </a:r>
          </a:p>
        </p:txBody>
      </p:sp>
      <p:sp>
        <p:nvSpPr>
          <p:cNvPr id="35" name="TextBox 34">
            <a:extLst>
              <a:ext uri="{FF2B5EF4-FFF2-40B4-BE49-F238E27FC236}">
                <a16:creationId xmlns:a16="http://schemas.microsoft.com/office/drawing/2014/main" id="{F591DC66-386F-A075-24E2-6E7CA6FB9F8A}"/>
              </a:ext>
            </a:extLst>
          </p:cNvPr>
          <p:cNvSpPr txBox="1"/>
          <p:nvPr/>
        </p:nvSpPr>
        <p:spPr>
          <a:xfrm rot="10800000">
            <a:off x="3835008" y="14094332"/>
            <a:ext cx="369403" cy="584775"/>
          </a:xfrm>
          <a:prstGeom prst="rect">
            <a:avLst/>
          </a:prstGeom>
          <a:noFill/>
        </p:spPr>
        <p:txBody>
          <a:bodyPr wrap="square" rtlCol="0">
            <a:spAutoFit/>
          </a:bodyPr>
          <a:lstStyle/>
          <a:p>
            <a:r>
              <a:rPr lang="en-US" sz="3200" dirty="0"/>
              <a:t>^</a:t>
            </a:r>
          </a:p>
        </p:txBody>
      </p:sp>
      <p:sp>
        <p:nvSpPr>
          <p:cNvPr id="37" name="Rounded Rectangle 96">
            <a:extLst>
              <a:ext uri="{FF2B5EF4-FFF2-40B4-BE49-F238E27FC236}">
                <a16:creationId xmlns:a16="http://schemas.microsoft.com/office/drawing/2014/main" id="{EF285C87-D424-4C25-8AAE-08153C5843FB}"/>
              </a:ext>
            </a:extLst>
          </p:cNvPr>
          <p:cNvSpPr/>
          <p:nvPr/>
        </p:nvSpPr>
        <p:spPr>
          <a:xfrm>
            <a:off x="476905" y="15111686"/>
            <a:ext cx="4011012" cy="881262"/>
          </a:xfrm>
          <a:prstGeom prst="roundRect">
            <a:avLst>
              <a:gd name="adj" fmla="val 45591"/>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Proceed to Payment</a:t>
            </a:r>
          </a:p>
        </p:txBody>
      </p:sp>
      <p:cxnSp>
        <p:nvCxnSpPr>
          <p:cNvPr id="38" name="Straight Connector 37">
            <a:extLst>
              <a:ext uri="{FF2B5EF4-FFF2-40B4-BE49-F238E27FC236}">
                <a16:creationId xmlns:a16="http://schemas.microsoft.com/office/drawing/2014/main" id="{2CA8BF00-26BD-D613-925E-23ECE257E6ED}"/>
              </a:ext>
            </a:extLst>
          </p:cNvPr>
          <p:cNvCxnSpPr>
            <a:cxnSpLocks/>
          </p:cNvCxnSpPr>
          <p:nvPr/>
        </p:nvCxnSpPr>
        <p:spPr>
          <a:xfrm>
            <a:off x="5320896" y="8153398"/>
            <a:ext cx="0" cy="3999693"/>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C16BEB5F-412E-4BBB-7EBB-9834E0DCB0B4}"/>
              </a:ext>
            </a:extLst>
          </p:cNvPr>
          <p:cNvCxnSpPr>
            <a:cxnSpLocks/>
          </p:cNvCxnSpPr>
          <p:nvPr/>
        </p:nvCxnSpPr>
        <p:spPr>
          <a:xfrm flipH="1">
            <a:off x="5320896" y="12153091"/>
            <a:ext cx="2575235"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B8CE9F7C-A214-F8DF-9ECE-98D755D68593}"/>
              </a:ext>
            </a:extLst>
          </p:cNvPr>
          <p:cNvCxnSpPr>
            <a:cxnSpLocks/>
          </p:cNvCxnSpPr>
          <p:nvPr/>
        </p:nvCxnSpPr>
        <p:spPr>
          <a:xfrm>
            <a:off x="7896131" y="11846257"/>
            <a:ext cx="0" cy="3137228"/>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33ECFC7F-52CE-BA8E-9DB8-EFDE8EA5F0BC}"/>
              </a:ext>
            </a:extLst>
          </p:cNvPr>
          <p:cNvCxnSpPr>
            <a:cxnSpLocks/>
          </p:cNvCxnSpPr>
          <p:nvPr/>
        </p:nvCxnSpPr>
        <p:spPr>
          <a:xfrm flipH="1">
            <a:off x="7083188" y="14983485"/>
            <a:ext cx="5120476"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pic>
        <p:nvPicPr>
          <p:cNvPr id="47" name="Picture 46" descr="A giraffe and zebras in a desert&#10;&#10;AI-generated content may be incorrect.">
            <a:extLst>
              <a:ext uri="{FF2B5EF4-FFF2-40B4-BE49-F238E27FC236}">
                <a16:creationId xmlns:a16="http://schemas.microsoft.com/office/drawing/2014/main" id="{D8AFF299-E0D9-6FC3-4534-278E0C1AEF58}"/>
              </a:ext>
            </a:extLst>
          </p:cNvPr>
          <p:cNvPicPr>
            <a:picLocks noChangeAspect="1"/>
          </p:cNvPicPr>
          <p:nvPr/>
        </p:nvPicPr>
        <p:blipFill>
          <a:blip r:embed="rId15"/>
          <a:stretch>
            <a:fillRect/>
          </a:stretch>
        </p:blipFill>
        <p:spPr>
          <a:xfrm>
            <a:off x="10561277" y="8815134"/>
            <a:ext cx="1385346" cy="2002848"/>
          </a:xfrm>
          <a:prstGeom prst="rect">
            <a:avLst/>
          </a:prstGeom>
        </p:spPr>
      </p:pic>
      <p:cxnSp>
        <p:nvCxnSpPr>
          <p:cNvPr id="56" name="Straight Connector 55">
            <a:extLst>
              <a:ext uri="{FF2B5EF4-FFF2-40B4-BE49-F238E27FC236}">
                <a16:creationId xmlns:a16="http://schemas.microsoft.com/office/drawing/2014/main" id="{CF954A10-52AD-0E88-9F72-7403AC1D8BC2}"/>
              </a:ext>
            </a:extLst>
          </p:cNvPr>
          <p:cNvCxnSpPr>
            <a:cxnSpLocks/>
          </p:cNvCxnSpPr>
          <p:nvPr/>
        </p:nvCxnSpPr>
        <p:spPr>
          <a:xfrm flipH="1">
            <a:off x="10565075" y="10886808"/>
            <a:ext cx="1432471"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grpSp>
        <p:nvGrpSpPr>
          <p:cNvPr id="58" name="Group 57">
            <a:extLst>
              <a:ext uri="{FF2B5EF4-FFF2-40B4-BE49-F238E27FC236}">
                <a16:creationId xmlns:a16="http://schemas.microsoft.com/office/drawing/2014/main" id="{18589E51-817A-DB4C-2A5D-4B2E593D19AF}"/>
              </a:ext>
            </a:extLst>
          </p:cNvPr>
          <p:cNvGrpSpPr/>
          <p:nvPr/>
        </p:nvGrpSpPr>
        <p:grpSpPr>
          <a:xfrm>
            <a:off x="12208651" y="-61401"/>
            <a:ext cx="2789278" cy="7667492"/>
            <a:chOff x="13446261" y="1268910"/>
            <a:chExt cx="2789278" cy="7667492"/>
          </a:xfrm>
        </p:grpSpPr>
        <p:sp>
          <p:nvSpPr>
            <p:cNvPr id="59" name="Rectangle 58">
              <a:extLst>
                <a:ext uri="{FF2B5EF4-FFF2-40B4-BE49-F238E27FC236}">
                  <a16:creationId xmlns:a16="http://schemas.microsoft.com/office/drawing/2014/main" id="{DFDA4FE1-6580-D52C-E8FA-E209AA9B7CCA}"/>
                </a:ext>
              </a:extLst>
            </p:cNvPr>
            <p:cNvSpPr/>
            <p:nvPr/>
          </p:nvSpPr>
          <p:spPr>
            <a:xfrm>
              <a:off x="13446261" y="135102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60" name="Rectangle 59">
              <a:extLst>
                <a:ext uri="{FF2B5EF4-FFF2-40B4-BE49-F238E27FC236}">
                  <a16:creationId xmlns:a16="http://schemas.microsoft.com/office/drawing/2014/main" id="{123BC28F-5559-0150-7820-F7AB5CC3D8A4}"/>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1" name="Rounded Rectangle 60">
              <a:extLst>
                <a:ext uri="{FF2B5EF4-FFF2-40B4-BE49-F238E27FC236}">
                  <a16:creationId xmlns:a16="http://schemas.microsoft.com/office/drawing/2014/main" id="{AC7F2800-1A5D-75CF-7E59-3FEEF24211BA}"/>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C9556918-D72E-CB05-D694-A016832F6191}"/>
                </a:ext>
              </a:extLst>
            </p:cNvPr>
            <p:cNvSpPr txBox="1"/>
            <p:nvPr/>
          </p:nvSpPr>
          <p:spPr>
            <a:xfrm>
              <a:off x="13716617" y="5598486"/>
              <a:ext cx="2042491" cy="369332"/>
            </a:xfrm>
            <a:prstGeom prst="rect">
              <a:avLst/>
            </a:prstGeom>
            <a:noFill/>
          </p:spPr>
          <p:txBody>
            <a:bodyPr wrap="square" rtlCol="0">
              <a:spAutoFit/>
            </a:bodyPr>
            <a:lstStyle/>
            <a:p>
              <a:pPr algn="just"/>
              <a:r>
                <a:rPr lang="en-US" u="sng"/>
                <a:t>Profile Settings</a:t>
              </a:r>
            </a:p>
          </p:txBody>
        </p:sp>
        <p:sp>
          <p:nvSpPr>
            <p:cNvPr id="63" name="TextBox 62">
              <a:extLst>
                <a:ext uri="{FF2B5EF4-FFF2-40B4-BE49-F238E27FC236}">
                  <a16:creationId xmlns:a16="http://schemas.microsoft.com/office/drawing/2014/main" id="{A305715C-8AED-2B21-15EC-4766D1FBCC9F}"/>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29F86A25-E542-5872-A137-F4C7B530EA2A}"/>
                </a:ext>
              </a:extLst>
            </p:cNvPr>
            <p:cNvSpPr txBox="1"/>
            <p:nvPr/>
          </p:nvSpPr>
          <p:spPr>
            <a:xfrm>
              <a:off x="13716617" y="3916828"/>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7DB3A852-F632-B04E-3A20-CA05115780A4}"/>
                </a:ext>
              </a:extLst>
            </p:cNvPr>
            <p:cNvSpPr txBox="1"/>
            <p:nvPr/>
          </p:nvSpPr>
          <p:spPr>
            <a:xfrm>
              <a:off x="13716617" y="6439315"/>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8EB27408-A0A1-2055-8EB7-BC27607B499A}"/>
                </a:ext>
              </a:extLst>
            </p:cNvPr>
            <p:cNvSpPr txBox="1"/>
            <p:nvPr/>
          </p:nvSpPr>
          <p:spPr>
            <a:xfrm>
              <a:off x="13716617" y="7280144"/>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B1968D14-80A9-81F6-1105-D32F2B967BD8}"/>
                </a:ext>
              </a:extLst>
            </p:cNvPr>
            <p:cNvSpPr txBox="1"/>
            <p:nvPr/>
          </p:nvSpPr>
          <p:spPr>
            <a:xfrm>
              <a:off x="13716617" y="4757657"/>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5B645DC4-7A74-7F13-1F5C-4FA41E619685}"/>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5AC2AE9C-8775-81EF-54E4-F5766F838EEC}"/>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grpSp>
        <p:nvGrpSpPr>
          <p:cNvPr id="82" name="Group 81">
            <a:extLst>
              <a:ext uri="{FF2B5EF4-FFF2-40B4-BE49-F238E27FC236}">
                <a16:creationId xmlns:a16="http://schemas.microsoft.com/office/drawing/2014/main" id="{E70FC3B3-008C-7478-1951-A26B1F4C44E8}"/>
              </a:ext>
            </a:extLst>
          </p:cNvPr>
          <p:cNvGrpSpPr/>
          <p:nvPr/>
        </p:nvGrpSpPr>
        <p:grpSpPr>
          <a:xfrm>
            <a:off x="23629" y="18869822"/>
            <a:ext cx="12188952" cy="2927766"/>
            <a:chOff x="-98567" y="17817689"/>
            <a:chExt cx="12188952" cy="2927766"/>
          </a:xfrm>
        </p:grpSpPr>
        <p:sp>
          <p:nvSpPr>
            <p:cNvPr id="83" name="Rectangle 82">
              <a:extLst>
                <a:ext uri="{FF2B5EF4-FFF2-40B4-BE49-F238E27FC236}">
                  <a16:creationId xmlns:a16="http://schemas.microsoft.com/office/drawing/2014/main" id="{52856C8A-EDFF-AEDA-7D68-43AFB768E24F}"/>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4" name="Graphic 83" descr="Squiggle with solid fill">
              <a:extLst>
                <a:ext uri="{FF2B5EF4-FFF2-40B4-BE49-F238E27FC236}">
                  <a16:creationId xmlns:a16="http://schemas.microsoft.com/office/drawing/2014/main" id="{99DEBAF9-AE84-E4A5-40C6-02EE1DE3483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470232">
              <a:off x="73232" y="18283993"/>
              <a:ext cx="1132659" cy="1132659"/>
            </a:xfrm>
            <a:prstGeom prst="rect">
              <a:avLst/>
            </a:prstGeom>
          </p:spPr>
        </p:pic>
        <p:pic>
          <p:nvPicPr>
            <p:cNvPr id="85" name="Graphic 84" descr="Marker with solid fill">
              <a:extLst>
                <a:ext uri="{FF2B5EF4-FFF2-40B4-BE49-F238E27FC236}">
                  <a16:creationId xmlns:a16="http://schemas.microsoft.com/office/drawing/2014/main" id="{B35C52BE-1ED7-E509-4621-1D0DA7A74B8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0915" y="17912407"/>
              <a:ext cx="706916" cy="706916"/>
            </a:xfrm>
            <a:prstGeom prst="rect">
              <a:avLst/>
            </a:prstGeom>
          </p:spPr>
        </p:pic>
        <p:sp>
          <p:nvSpPr>
            <p:cNvPr id="86" name="TextBox 85">
              <a:extLst>
                <a:ext uri="{FF2B5EF4-FFF2-40B4-BE49-F238E27FC236}">
                  <a16:creationId xmlns:a16="http://schemas.microsoft.com/office/drawing/2014/main" id="{9530FDB7-4004-75CE-7368-1BC8EE97BC20}"/>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87" name="TextBox 86">
              <a:extLst>
                <a:ext uri="{FF2B5EF4-FFF2-40B4-BE49-F238E27FC236}">
                  <a16:creationId xmlns:a16="http://schemas.microsoft.com/office/drawing/2014/main" id="{F6D117B5-4FF7-BD06-7B81-724D7CCE05F5}"/>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88" name="Straight Connector 87">
              <a:extLst>
                <a:ext uri="{FF2B5EF4-FFF2-40B4-BE49-F238E27FC236}">
                  <a16:creationId xmlns:a16="http://schemas.microsoft.com/office/drawing/2014/main" id="{12206099-71CB-0BD0-E26B-25621E9EC4ED}"/>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9" name="TextBox 88">
              <a:extLst>
                <a:ext uri="{FF2B5EF4-FFF2-40B4-BE49-F238E27FC236}">
                  <a16:creationId xmlns:a16="http://schemas.microsoft.com/office/drawing/2014/main" id="{DEB5C526-790C-079C-5CB8-FAD7E870AF6B}"/>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90" name="TextBox 89">
              <a:extLst>
                <a:ext uri="{FF2B5EF4-FFF2-40B4-BE49-F238E27FC236}">
                  <a16:creationId xmlns:a16="http://schemas.microsoft.com/office/drawing/2014/main" id="{484ED262-B243-9654-8D52-DBEAEDE783C8}"/>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91" name="TextBox 90">
              <a:extLst>
                <a:ext uri="{FF2B5EF4-FFF2-40B4-BE49-F238E27FC236}">
                  <a16:creationId xmlns:a16="http://schemas.microsoft.com/office/drawing/2014/main" id="{21A8CB57-0792-9331-1C88-0C567C39E83B}"/>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92" name="Straight Connector 91">
              <a:extLst>
                <a:ext uri="{FF2B5EF4-FFF2-40B4-BE49-F238E27FC236}">
                  <a16:creationId xmlns:a16="http://schemas.microsoft.com/office/drawing/2014/main" id="{53811ACC-190A-DF9E-9198-52DA83C58697}"/>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93" name="TextBox 92">
              <a:extLst>
                <a:ext uri="{FF2B5EF4-FFF2-40B4-BE49-F238E27FC236}">
                  <a16:creationId xmlns:a16="http://schemas.microsoft.com/office/drawing/2014/main" id="{326A04F6-AED7-0DEC-3A10-95B738927AC1}"/>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94" name="TextBox 93">
              <a:extLst>
                <a:ext uri="{FF2B5EF4-FFF2-40B4-BE49-F238E27FC236}">
                  <a16:creationId xmlns:a16="http://schemas.microsoft.com/office/drawing/2014/main" id="{B4AD8822-E58E-4B85-8AED-2C2B814CF479}"/>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95" name="Straight Connector 94">
              <a:extLst>
                <a:ext uri="{FF2B5EF4-FFF2-40B4-BE49-F238E27FC236}">
                  <a16:creationId xmlns:a16="http://schemas.microsoft.com/office/drawing/2014/main" id="{3E12C77D-BB3D-D554-1E0E-897752FF132E}"/>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01" name="Graphic 100" descr="Ticket with solid fill">
            <a:extLst>
              <a:ext uri="{FF2B5EF4-FFF2-40B4-BE49-F238E27FC236}">
                <a16:creationId xmlns:a16="http://schemas.microsoft.com/office/drawing/2014/main" id="{A169175F-3E51-63E8-81B9-B9F46CC03EF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6613867">
            <a:off x="7975639" y="17101430"/>
            <a:ext cx="1335449" cy="1335449"/>
          </a:xfrm>
          <a:prstGeom prst="rect">
            <a:avLst/>
          </a:prstGeom>
        </p:spPr>
      </p:pic>
      <p:pic>
        <p:nvPicPr>
          <p:cNvPr id="103" name="Graphic 102" descr="Ticket outline">
            <a:extLst>
              <a:ext uri="{FF2B5EF4-FFF2-40B4-BE49-F238E27FC236}">
                <a16:creationId xmlns:a16="http://schemas.microsoft.com/office/drawing/2014/main" id="{7F8C2CCF-498B-11F4-6308-573C150D160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4191243">
            <a:off x="8683922" y="16419242"/>
            <a:ext cx="2139283" cy="2139283"/>
          </a:xfrm>
          <a:prstGeom prst="rect">
            <a:avLst/>
          </a:prstGeom>
        </p:spPr>
      </p:pic>
      <p:sp>
        <p:nvSpPr>
          <p:cNvPr id="104" name="Rounded Rectangle 103">
            <a:extLst>
              <a:ext uri="{FF2B5EF4-FFF2-40B4-BE49-F238E27FC236}">
                <a16:creationId xmlns:a16="http://schemas.microsoft.com/office/drawing/2014/main" id="{1094BB4E-2E2D-ADCE-A47D-EDDA33506BBD}"/>
              </a:ext>
            </a:extLst>
          </p:cNvPr>
          <p:cNvSpPr/>
          <p:nvPr/>
        </p:nvSpPr>
        <p:spPr>
          <a:xfrm>
            <a:off x="10476009" y="16465548"/>
            <a:ext cx="1487573" cy="650066"/>
          </a:xfrm>
          <a:prstGeom prst="roundRect">
            <a:avLst>
              <a:gd name="adj" fmla="val 44555"/>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£26.99</a:t>
            </a:r>
          </a:p>
        </p:txBody>
      </p:sp>
      <p:sp>
        <p:nvSpPr>
          <p:cNvPr id="106" name="TextBox 105">
            <a:extLst>
              <a:ext uri="{FF2B5EF4-FFF2-40B4-BE49-F238E27FC236}">
                <a16:creationId xmlns:a16="http://schemas.microsoft.com/office/drawing/2014/main" id="{D95A53F7-C0AF-B4D5-1B85-E88BBCDD739F}"/>
              </a:ext>
            </a:extLst>
          </p:cNvPr>
          <p:cNvSpPr txBox="1"/>
          <p:nvPr/>
        </p:nvSpPr>
        <p:spPr>
          <a:xfrm>
            <a:off x="10429726" y="17236854"/>
            <a:ext cx="2162974" cy="523220"/>
          </a:xfrm>
          <a:prstGeom prst="rect">
            <a:avLst/>
          </a:prstGeom>
          <a:noFill/>
        </p:spPr>
        <p:txBody>
          <a:bodyPr wrap="square" rtlCol="0">
            <a:spAutoFit/>
          </a:bodyPr>
          <a:lstStyle/>
          <a:p>
            <a:r>
              <a:rPr lang="en-GB" sz="2800" b="1" dirty="0">
                <a:solidFill>
                  <a:schemeClr val="bg1"/>
                </a:solidFill>
              </a:rPr>
              <a:t>Per ticket</a:t>
            </a:r>
          </a:p>
        </p:txBody>
      </p:sp>
      <p:pic>
        <p:nvPicPr>
          <p:cNvPr id="2" name="Graphic 1">
            <a:extLst>
              <a:ext uri="{FF2B5EF4-FFF2-40B4-BE49-F238E27FC236}">
                <a16:creationId xmlns:a16="http://schemas.microsoft.com/office/drawing/2014/main" id="{C9BEE817-6B57-F455-B7D9-CC8448CD425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09658" y="21203583"/>
            <a:ext cx="594005" cy="594005"/>
          </a:xfrm>
          <a:prstGeom prst="rect">
            <a:avLst/>
          </a:prstGeom>
        </p:spPr>
      </p:pic>
    </p:spTree>
    <p:extLst>
      <p:ext uri="{BB962C8B-B14F-4D97-AF65-F5344CB8AC3E}">
        <p14:creationId xmlns:p14="http://schemas.microsoft.com/office/powerpoint/2010/main" val="1063814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F2AE9-936B-1634-9020-E036BC1F4172}"/>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A84C4A42-1655-1D9A-9897-EA5B0B95B922}"/>
              </a:ext>
            </a:extLst>
          </p:cNvPr>
          <p:cNvSpPr/>
          <p:nvPr/>
        </p:nvSpPr>
        <p:spPr>
          <a:xfrm>
            <a:off x="14712" y="8153398"/>
            <a:ext cx="12188952" cy="10914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53" name="Group 52">
            <a:extLst>
              <a:ext uri="{FF2B5EF4-FFF2-40B4-BE49-F238E27FC236}">
                <a16:creationId xmlns:a16="http://schemas.microsoft.com/office/drawing/2014/main" id="{E319F208-C5CA-2978-E92B-FB7FE2F63035}"/>
              </a:ext>
            </a:extLst>
          </p:cNvPr>
          <p:cNvGrpSpPr/>
          <p:nvPr/>
        </p:nvGrpSpPr>
        <p:grpSpPr>
          <a:xfrm>
            <a:off x="0" y="8153397"/>
            <a:ext cx="12203663" cy="10708085"/>
            <a:chOff x="0" y="9040781"/>
            <a:chExt cx="9236117" cy="6927088"/>
          </a:xfrm>
          <a:solidFill>
            <a:schemeClr val="tx1">
              <a:alpha val="51264"/>
            </a:schemeClr>
          </a:solidFill>
        </p:grpSpPr>
        <p:pic>
          <p:nvPicPr>
            <p:cNvPr id="51" name="Picture 50" descr="A couple of zebras standing on rocks&#10;&#10;AI-generated content may be incorrect.">
              <a:extLst>
                <a:ext uri="{FF2B5EF4-FFF2-40B4-BE49-F238E27FC236}">
                  <a16:creationId xmlns:a16="http://schemas.microsoft.com/office/drawing/2014/main" id="{BB317EF6-8A2C-BB9B-AF36-87C11278E1E5}"/>
                </a:ext>
              </a:extLst>
            </p:cNvPr>
            <p:cNvPicPr>
              <a:picLocks noChangeAspect="1"/>
            </p:cNvPicPr>
            <p:nvPr/>
          </p:nvPicPr>
          <p:blipFill>
            <a:blip r:embed="rId3"/>
            <a:stretch>
              <a:fillRect/>
            </a:stretch>
          </p:blipFill>
          <p:spPr>
            <a:xfrm>
              <a:off x="0" y="9040781"/>
              <a:ext cx="9236117" cy="6927088"/>
            </a:xfrm>
            <a:prstGeom prst="rect">
              <a:avLst/>
            </a:prstGeom>
            <a:grpFill/>
            <a:ln>
              <a:noFill/>
            </a:ln>
          </p:spPr>
        </p:pic>
        <p:sp>
          <p:nvSpPr>
            <p:cNvPr id="52" name="Rectangle 51">
              <a:extLst>
                <a:ext uri="{FF2B5EF4-FFF2-40B4-BE49-F238E27FC236}">
                  <a16:creationId xmlns:a16="http://schemas.microsoft.com/office/drawing/2014/main" id="{F45059F1-85A7-8454-B8A6-E9EB369E7EE4}"/>
                </a:ext>
              </a:extLst>
            </p:cNvPr>
            <p:cNvSpPr/>
            <p:nvPr/>
          </p:nvSpPr>
          <p:spPr>
            <a:xfrm>
              <a:off x="17883" y="9043464"/>
              <a:ext cx="9218234" cy="6924405"/>
            </a:xfrm>
            <a:prstGeom prst="rect">
              <a:avLst/>
            </a:prstGeom>
            <a:solidFill>
              <a:schemeClr val="accent1">
                <a:alpha val="1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7C6F56EB-9017-C718-85EE-2903E481FCE6}"/>
              </a:ext>
            </a:extLst>
          </p:cNvPr>
          <p:cNvPicPr>
            <a:picLocks noChangeAspect="1"/>
          </p:cNvPicPr>
          <p:nvPr/>
        </p:nvPicPr>
        <p:blipFill>
          <a:blip r:embed="rId4"/>
          <a:stretch>
            <a:fillRect/>
          </a:stretch>
        </p:blipFill>
        <p:spPr>
          <a:xfrm>
            <a:off x="23628" y="17065"/>
            <a:ext cx="12192000" cy="8153399"/>
          </a:xfrm>
          <a:prstGeom prst="rect">
            <a:avLst/>
          </a:prstGeom>
        </p:spPr>
      </p:pic>
      <p:sp>
        <p:nvSpPr>
          <p:cNvPr id="6" name="Rectangle 5">
            <a:extLst>
              <a:ext uri="{FF2B5EF4-FFF2-40B4-BE49-F238E27FC236}">
                <a16:creationId xmlns:a16="http://schemas.microsoft.com/office/drawing/2014/main" id="{3B30D91E-A9E6-0F70-EB46-268E90B69290}"/>
              </a:ext>
            </a:extLst>
          </p:cNvPr>
          <p:cNvSpPr/>
          <p:nvPr/>
        </p:nvSpPr>
        <p:spPr>
          <a:xfrm>
            <a:off x="5644055" y="17065"/>
            <a:ext cx="6530601" cy="763345"/>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B75ECE-6DA5-3631-8A10-0734839A3C69}"/>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8" name="Graphic 7" descr="Magnifying glass outline">
            <a:extLst>
              <a:ext uri="{FF2B5EF4-FFF2-40B4-BE49-F238E27FC236}">
                <a16:creationId xmlns:a16="http://schemas.microsoft.com/office/drawing/2014/main" id="{30EBB113-9BB8-C0F6-4013-0617B8C1EC8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31862" y="242649"/>
            <a:ext cx="308564" cy="308564"/>
          </a:xfrm>
          <a:prstGeom prst="rect">
            <a:avLst/>
          </a:prstGeom>
        </p:spPr>
      </p:pic>
      <p:sp>
        <p:nvSpPr>
          <p:cNvPr id="9" name="TextBox 8">
            <a:extLst>
              <a:ext uri="{FF2B5EF4-FFF2-40B4-BE49-F238E27FC236}">
                <a16:creationId xmlns:a16="http://schemas.microsoft.com/office/drawing/2014/main" id="{90A5C7AB-07A6-7ADC-253C-B6B98DDCD830}"/>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10" name="Graphic 9" descr="Hamburger Menu Icon with solid fill">
            <a:extLst>
              <a:ext uri="{FF2B5EF4-FFF2-40B4-BE49-F238E27FC236}">
                <a16:creationId xmlns:a16="http://schemas.microsoft.com/office/drawing/2014/main" id="{808C8185-ED55-64D8-FC5E-E20B0B0FBA5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636762" y="154235"/>
            <a:ext cx="453623" cy="453623"/>
          </a:xfrm>
          <a:prstGeom prst="rect">
            <a:avLst/>
          </a:prstGeom>
        </p:spPr>
      </p:pic>
      <p:grpSp>
        <p:nvGrpSpPr>
          <p:cNvPr id="11" name="Group 10">
            <a:extLst>
              <a:ext uri="{FF2B5EF4-FFF2-40B4-BE49-F238E27FC236}">
                <a16:creationId xmlns:a16="http://schemas.microsoft.com/office/drawing/2014/main" id="{E1CE9144-A239-6393-0721-9B65F4E850AB}"/>
              </a:ext>
            </a:extLst>
          </p:cNvPr>
          <p:cNvGrpSpPr/>
          <p:nvPr/>
        </p:nvGrpSpPr>
        <p:grpSpPr>
          <a:xfrm>
            <a:off x="14712" y="9423"/>
            <a:ext cx="3085612" cy="1244302"/>
            <a:chOff x="14712" y="9423"/>
            <a:chExt cx="2925419" cy="1244302"/>
          </a:xfrm>
        </p:grpSpPr>
        <p:grpSp>
          <p:nvGrpSpPr>
            <p:cNvPr id="12" name="Group 11">
              <a:extLst>
                <a:ext uri="{FF2B5EF4-FFF2-40B4-BE49-F238E27FC236}">
                  <a16:creationId xmlns:a16="http://schemas.microsoft.com/office/drawing/2014/main" id="{04865AEF-57EE-A796-8F06-B2E118487E50}"/>
                </a:ext>
              </a:extLst>
            </p:cNvPr>
            <p:cNvGrpSpPr/>
            <p:nvPr/>
          </p:nvGrpSpPr>
          <p:grpSpPr>
            <a:xfrm>
              <a:off x="14712" y="9423"/>
              <a:ext cx="2925419" cy="1233004"/>
              <a:chOff x="14712" y="9423"/>
              <a:chExt cx="2925419" cy="1233004"/>
            </a:xfrm>
          </p:grpSpPr>
          <p:sp>
            <p:nvSpPr>
              <p:cNvPr id="14" name="Rectangle 13">
                <a:extLst>
                  <a:ext uri="{FF2B5EF4-FFF2-40B4-BE49-F238E27FC236}">
                    <a16:creationId xmlns:a16="http://schemas.microsoft.com/office/drawing/2014/main" id="{475C7F58-7743-1222-DB62-14BC8375E423}"/>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F095239-FA06-D52E-85F3-63EF54785A1F}"/>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13" name="Graphic 12">
              <a:extLst>
                <a:ext uri="{FF2B5EF4-FFF2-40B4-BE49-F238E27FC236}">
                  <a16:creationId xmlns:a16="http://schemas.microsoft.com/office/drawing/2014/main" id="{4C4BA90C-0D5B-F184-760B-5A52B46414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3893" y="20709"/>
              <a:ext cx="1233016" cy="1233016"/>
            </a:xfrm>
            <a:prstGeom prst="rect">
              <a:avLst/>
            </a:prstGeom>
          </p:spPr>
        </p:pic>
      </p:grpSp>
      <p:sp>
        <p:nvSpPr>
          <p:cNvPr id="17" name="Rounded Rectangle 16">
            <a:extLst>
              <a:ext uri="{FF2B5EF4-FFF2-40B4-BE49-F238E27FC236}">
                <a16:creationId xmlns:a16="http://schemas.microsoft.com/office/drawing/2014/main" id="{E602953F-9AE6-D65C-4CFA-768CFFBDF400}"/>
              </a:ext>
            </a:extLst>
          </p:cNvPr>
          <p:cNvSpPr/>
          <p:nvPr/>
        </p:nvSpPr>
        <p:spPr>
          <a:xfrm>
            <a:off x="17638" y="2351643"/>
            <a:ext cx="6165371" cy="2714343"/>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72EE979-47D5-60F3-4448-63B754A9AF8D}"/>
              </a:ext>
            </a:extLst>
          </p:cNvPr>
          <p:cNvSpPr txBox="1"/>
          <p:nvPr/>
        </p:nvSpPr>
        <p:spPr>
          <a:xfrm>
            <a:off x="172062" y="2554652"/>
            <a:ext cx="5148834" cy="2308324"/>
          </a:xfrm>
          <a:prstGeom prst="rect">
            <a:avLst/>
          </a:prstGeom>
          <a:noFill/>
        </p:spPr>
        <p:txBody>
          <a:bodyPr wrap="square" rtlCol="0">
            <a:spAutoFit/>
          </a:bodyPr>
          <a:lstStyle/>
          <a:p>
            <a:pPr algn="ctr"/>
            <a:r>
              <a:rPr lang="en-GB" sz="4800" dirty="0">
                <a:solidFill>
                  <a:schemeClr val="bg1"/>
                </a:solidFill>
              </a:rPr>
              <a:t>Booking a </a:t>
            </a:r>
            <a:r>
              <a:rPr lang="en-GB" sz="4800" dirty="0">
                <a:solidFill>
                  <a:srgbClr val="92D050"/>
                </a:solidFill>
              </a:rPr>
              <a:t>safari visit</a:t>
            </a:r>
            <a:r>
              <a:rPr lang="en-GB" sz="4800" dirty="0">
                <a:solidFill>
                  <a:schemeClr val="bg1"/>
                </a:solidFill>
              </a:rPr>
              <a:t> has never been easier</a:t>
            </a:r>
            <a:r>
              <a:rPr lang="en-GB" sz="4800" dirty="0">
                <a:solidFill>
                  <a:srgbClr val="92D050"/>
                </a:solidFill>
              </a:rPr>
              <a:t>.</a:t>
            </a:r>
          </a:p>
        </p:txBody>
      </p:sp>
      <p:sp>
        <p:nvSpPr>
          <p:cNvPr id="19" name="Rectangle 18">
            <a:extLst>
              <a:ext uri="{FF2B5EF4-FFF2-40B4-BE49-F238E27FC236}">
                <a16:creationId xmlns:a16="http://schemas.microsoft.com/office/drawing/2014/main" id="{39D7E7C1-81A3-0233-DC0F-7E4BF7EDEA38}"/>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21" name="Rounded Rectangle 20">
            <a:extLst>
              <a:ext uri="{FF2B5EF4-FFF2-40B4-BE49-F238E27FC236}">
                <a16:creationId xmlns:a16="http://schemas.microsoft.com/office/drawing/2014/main" id="{1C355884-A2E8-95F3-EC73-F77E5E87DF24}"/>
              </a:ext>
            </a:extLst>
          </p:cNvPr>
          <p:cNvSpPr/>
          <p:nvPr/>
        </p:nvSpPr>
        <p:spPr>
          <a:xfrm>
            <a:off x="924910" y="5065985"/>
            <a:ext cx="3563007" cy="840829"/>
          </a:xfrm>
          <a:prstGeom prst="roundRect">
            <a:avLst>
              <a:gd name="adj" fmla="val 0"/>
            </a:avLst>
          </a:prstGeom>
          <a:solidFill>
            <a:schemeClr val="accent1">
              <a:alpha val="572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BFBE6A5-7818-EC22-25F7-36BE3638A12E}"/>
              </a:ext>
            </a:extLst>
          </p:cNvPr>
          <p:cNvSpPr txBox="1"/>
          <p:nvPr/>
        </p:nvSpPr>
        <p:spPr>
          <a:xfrm>
            <a:off x="172062" y="5293770"/>
            <a:ext cx="5148834" cy="461665"/>
          </a:xfrm>
          <a:prstGeom prst="rect">
            <a:avLst/>
          </a:prstGeom>
          <a:noFill/>
        </p:spPr>
        <p:txBody>
          <a:bodyPr wrap="square" rtlCol="0">
            <a:spAutoFit/>
          </a:bodyPr>
          <a:lstStyle/>
          <a:p>
            <a:pPr algn="ctr"/>
            <a:r>
              <a:rPr lang="en-GB" sz="2400" b="1" dirty="0">
                <a:solidFill>
                  <a:srgbClr val="FFC000"/>
                </a:solidFill>
              </a:rPr>
              <a:t>Let's Begin Below</a:t>
            </a:r>
          </a:p>
        </p:txBody>
      </p:sp>
      <p:pic>
        <p:nvPicPr>
          <p:cNvPr id="24" name="Picture 23">
            <a:extLst>
              <a:ext uri="{FF2B5EF4-FFF2-40B4-BE49-F238E27FC236}">
                <a16:creationId xmlns:a16="http://schemas.microsoft.com/office/drawing/2014/main" id="{DEC44F73-ECFB-65EF-DD00-79FB3D567EBE}"/>
              </a:ext>
            </a:extLst>
          </p:cNvPr>
          <p:cNvPicPr>
            <a:picLocks noChangeAspect="1"/>
          </p:cNvPicPr>
          <p:nvPr/>
        </p:nvPicPr>
        <p:blipFill>
          <a:blip r:embed="rId11"/>
          <a:stretch>
            <a:fillRect/>
          </a:stretch>
        </p:blipFill>
        <p:spPr>
          <a:xfrm>
            <a:off x="5644055" y="8560513"/>
            <a:ext cx="4785671" cy="3185462"/>
          </a:xfrm>
          <a:prstGeom prst="rect">
            <a:avLst/>
          </a:prstGeom>
        </p:spPr>
      </p:pic>
      <p:sp>
        <p:nvSpPr>
          <p:cNvPr id="22" name="Rounded Rectangle 96">
            <a:extLst>
              <a:ext uri="{FF2B5EF4-FFF2-40B4-BE49-F238E27FC236}">
                <a16:creationId xmlns:a16="http://schemas.microsoft.com/office/drawing/2014/main" id="{E58BDF3F-D0EF-8264-4227-D9ABEB548D55}"/>
              </a:ext>
            </a:extLst>
          </p:cNvPr>
          <p:cNvSpPr/>
          <p:nvPr/>
        </p:nvSpPr>
        <p:spPr>
          <a:xfrm>
            <a:off x="441975" y="8911748"/>
            <a:ext cx="3854604" cy="881262"/>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First Name</a:t>
            </a:r>
          </a:p>
        </p:txBody>
      </p:sp>
      <p:sp>
        <p:nvSpPr>
          <p:cNvPr id="26" name="Rounded Rectangle 96">
            <a:extLst>
              <a:ext uri="{FF2B5EF4-FFF2-40B4-BE49-F238E27FC236}">
                <a16:creationId xmlns:a16="http://schemas.microsoft.com/office/drawing/2014/main" id="{1CAEEBDF-B6BE-22B3-5AE3-4B37E543C25A}"/>
              </a:ext>
            </a:extLst>
          </p:cNvPr>
          <p:cNvSpPr/>
          <p:nvPr/>
        </p:nvSpPr>
        <p:spPr>
          <a:xfrm>
            <a:off x="441975" y="9996688"/>
            <a:ext cx="3854604" cy="881262"/>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Enter Last Name</a:t>
            </a:r>
          </a:p>
        </p:txBody>
      </p:sp>
      <p:sp>
        <p:nvSpPr>
          <p:cNvPr id="27" name="Rounded Rectangle 96">
            <a:extLst>
              <a:ext uri="{FF2B5EF4-FFF2-40B4-BE49-F238E27FC236}">
                <a16:creationId xmlns:a16="http://schemas.microsoft.com/office/drawing/2014/main" id="{BAB5FC22-888D-C9AF-EDCC-D2D52C04A6A2}"/>
              </a:ext>
            </a:extLst>
          </p:cNvPr>
          <p:cNvSpPr/>
          <p:nvPr/>
        </p:nvSpPr>
        <p:spPr>
          <a:xfrm>
            <a:off x="441975" y="11081628"/>
            <a:ext cx="3854604"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Date of Visitation</a:t>
            </a:r>
          </a:p>
        </p:txBody>
      </p:sp>
      <p:pic>
        <p:nvPicPr>
          <p:cNvPr id="29" name="Graphic 28" descr="Daily calendar with solid fill">
            <a:extLst>
              <a:ext uri="{FF2B5EF4-FFF2-40B4-BE49-F238E27FC236}">
                <a16:creationId xmlns:a16="http://schemas.microsoft.com/office/drawing/2014/main" id="{1147E2EA-6C2E-45DD-5A11-F0379D0B553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2329" y="11361750"/>
            <a:ext cx="2810749" cy="2810749"/>
          </a:xfrm>
          <a:prstGeom prst="rect">
            <a:avLst/>
          </a:prstGeom>
        </p:spPr>
      </p:pic>
      <p:pic>
        <p:nvPicPr>
          <p:cNvPr id="31" name="Picture 30" descr="A white vehicle driving on a dirt road&#10;&#10;AI-generated content may be incorrect.">
            <a:extLst>
              <a:ext uri="{FF2B5EF4-FFF2-40B4-BE49-F238E27FC236}">
                <a16:creationId xmlns:a16="http://schemas.microsoft.com/office/drawing/2014/main" id="{1EE51047-E8A6-C07E-3AA6-54A0631C81FF}"/>
              </a:ext>
            </a:extLst>
          </p:cNvPr>
          <p:cNvPicPr>
            <a:picLocks noChangeAspect="1"/>
          </p:cNvPicPr>
          <p:nvPr/>
        </p:nvPicPr>
        <p:blipFill>
          <a:blip r:embed="rId14"/>
          <a:stretch>
            <a:fillRect/>
          </a:stretch>
        </p:blipFill>
        <p:spPr>
          <a:xfrm>
            <a:off x="8259820" y="12233178"/>
            <a:ext cx="3603753" cy="2398748"/>
          </a:xfrm>
          <a:prstGeom prst="rect">
            <a:avLst/>
          </a:prstGeom>
        </p:spPr>
      </p:pic>
      <p:sp>
        <p:nvSpPr>
          <p:cNvPr id="32" name="Rounded Rectangle 96">
            <a:extLst>
              <a:ext uri="{FF2B5EF4-FFF2-40B4-BE49-F238E27FC236}">
                <a16:creationId xmlns:a16="http://schemas.microsoft.com/office/drawing/2014/main" id="{AEFF3B1A-0276-C898-B685-13CDC147178F}"/>
              </a:ext>
            </a:extLst>
          </p:cNvPr>
          <p:cNvSpPr/>
          <p:nvPr/>
        </p:nvSpPr>
        <p:spPr>
          <a:xfrm>
            <a:off x="441974" y="14013898"/>
            <a:ext cx="2810749"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Number of Tickets</a:t>
            </a:r>
          </a:p>
        </p:txBody>
      </p:sp>
      <p:sp>
        <p:nvSpPr>
          <p:cNvPr id="33" name="Rounded Rectangle 96">
            <a:extLst>
              <a:ext uri="{FF2B5EF4-FFF2-40B4-BE49-F238E27FC236}">
                <a16:creationId xmlns:a16="http://schemas.microsoft.com/office/drawing/2014/main" id="{FD2591BD-A59D-957E-D895-36EDC6F54F39}"/>
              </a:ext>
            </a:extLst>
          </p:cNvPr>
          <p:cNvSpPr/>
          <p:nvPr/>
        </p:nvSpPr>
        <p:spPr>
          <a:xfrm>
            <a:off x="3319868" y="14030964"/>
            <a:ext cx="817398" cy="560245"/>
          </a:xfrm>
          <a:prstGeom prst="roundRect">
            <a:avLst>
              <a:gd name="adj" fmla="val 0"/>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1</a:t>
            </a:r>
          </a:p>
        </p:txBody>
      </p:sp>
      <p:sp>
        <p:nvSpPr>
          <p:cNvPr id="34" name="TextBox 33">
            <a:extLst>
              <a:ext uri="{FF2B5EF4-FFF2-40B4-BE49-F238E27FC236}">
                <a16:creationId xmlns:a16="http://schemas.microsoft.com/office/drawing/2014/main" id="{B9723652-666D-82E8-FF42-EF639EAD5BBA}"/>
              </a:ext>
            </a:extLst>
          </p:cNvPr>
          <p:cNvSpPr txBox="1"/>
          <p:nvPr/>
        </p:nvSpPr>
        <p:spPr>
          <a:xfrm>
            <a:off x="3812611" y="13943066"/>
            <a:ext cx="447994" cy="584775"/>
          </a:xfrm>
          <a:prstGeom prst="rect">
            <a:avLst/>
          </a:prstGeom>
          <a:noFill/>
        </p:spPr>
        <p:txBody>
          <a:bodyPr wrap="square" rtlCol="0">
            <a:spAutoFit/>
          </a:bodyPr>
          <a:lstStyle/>
          <a:p>
            <a:r>
              <a:rPr lang="en-US" sz="3200" dirty="0"/>
              <a:t>^</a:t>
            </a:r>
          </a:p>
        </p:txBody>
      </p:sp>
      <p:sp>
        <p:nvSpPr>
          <p:cNvPr id="35" name="TextBox 34">
            <a:extLst>
              <a:ext uri="{FF2B5EF4-FFF2-40B4-BE49-F238E27FC236}">
                <a16:creationId xmlns:a16="http://schemas.microsoft.com/office/drawing/2014/main" id="{E4CA8A07-E3D6-8C30-8828-0B8F60F92CFC}"/>
              </a:ext>
            </a:extLst>
          </p:cNvPr>
          <p:cNvSpPr txBox="1"/>
          <p:nvPr/>
        </p:nvSpPr>
        <p:spPr>
          <a:xfrm rot="10800000">
            <a:off x="3835008" y="14094332"/>
            <a:ext cx="369403" cy="584775"/>
          </a:xfrm>
          <a:prstGeom prst="rect">
            <a:avLst/>
          </a:prstGeom>
          <a:noFill/>
        </p:spPr>
        <p:txBody>
          <a:bodyPr wrap="square" rtlCol="0">
            <a:spAutoFit/>
          </a:bodyPr>
          <a:lstStyle/>
          <a:p>
            <a:r>
              <a:rPr lang="en-US" sz="3200" dirty="0"/>
              <a:t>^</a:t>
            </a:r>
          </a:p>
        </p:txBody>
      </p:sp>
      <p:sp>
        <p:nvSpPr>
          <p:cNvPr id="37" name="Rounded Rectangle 96">
            <a:extLst>
              <a:ext uri="{FF2B5EF4-FFF2-40B4-BE49-F238E27FC236}">
                <a16:creationId xmlns:a16="http://schemas.microsoft.com/office/drawing/2014/main" id="{DD884DF3-E125-483F-CB07-A5980D3214AC}"/>
              </a:ext>
            </a:extLst>
          </p:cNvPr>
          <p:cNvSpPr/>
          <p:nvPr/>
        </p:nvSpPr>
        <p:spPr>
          <a:xfrm>
            <a:off x="476905" y="15111686"/>
            <a:ext cx="4011012" cy="881262"/>
          </a:xfrm>
          <a:prstGeom prst="roundRect">
            <a:avLst>
              <a:gd name="adj" fmla="val 5000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Proceed to Payment</a:t>
            </a:r>
          </a:p>
        </p:txBody>
      </p:sp>
      <p:cxnSp>
        <p:nvCxnSpPr>
          <p:cNvPr id="38" name="Straight Connector 37">
            <a:extLst>
              <a:ext uri="{FF2B5EF4-FFF2-40B4-BE49-F238E27FC236}">
                <a16:creationId xmlns:a16="http://schemas.microsoft.com/office/drawing/2014/main" id="{551AF9BE-CBD7-E94C-BD3E-3B2178C64DC3}"/>
              </a:ext>
            </a:extLst>
          </p:cNvPr>
          <p:cNvCxnSpPr>
            <a:cxnSpLocks/>
          </p:cNvCxnSpPr>
          <p:nvPr/>
        </p:nvCxnSpPr>
        <p:spPr>
          <a:xfrm>
            <a:off x="5320896" y="8153398"/>
            <a:ext cx="0" cy="3999693"/>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45031691-330A-B160-9AFC-A5BBE190345F}"/>
              </a:ext>
            </a:extLst>
          </p:cNvPr>
          <p:cNvCxnSpPr>
            <a:cxnSpLocks/>
          </p:cNvCxnSpPr>
          <p:nvPr/>
        </p:nvCxnSpPr>
        <p:spPr>
          <a:xfrm flipH="1">
            <a:off x="5320896" y="12153091"/>
            <a:ext cx="2575235"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1" name="Straight Connector 40">
            <a:extLst>
              <a:ext uri="{FF2B5EF4-FFF2-40B4-BE49-F238E27FC236}">
                <a16:creationId xmlns:a16="http://schemas.microsoft.com/office/drawing/2014/main" id="{78197A82-EF53-F4A8-1403-2EDC7564B837}"/>
              </a:ext>
            </a:extLst>
          </p:cNvPr>
          <p:cNvCxnSpPr>
            <a:cxnSpLocks/>
          </p:cNvCxnSpPr>
          <p:nvPr/>
        </p:nvCxnSpPr>
        <p:spPr>
          <a:xfrm>
            <a:off x="7896131" y="11846257"/>
            <a:ext cx="0" cy="3137228"/>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196B7AA4-7CFA-32FB-37C9-7E3A1B59D1A0}"/>
              </a:ext>
            </a:extLst>
          </p:cNvPr>
          <p:cNvCxnSpPr>
            <a:cxnSpLocks/>
          </p:cNvCxnSpPr>
          <p:nvPr/>
        </p:nvCxnSpPr>
        <p:spPr>
          <a:xfrm flipH="1">
            <a:off x="7083188" y="14983485"/>
            <a:ext cx="5120476"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pic>
        <p:nvPicPr>
          <p:cNvPr id="47" name="Picture 46" descr="A giraffe and zebras in a desert&#10;&#10;AI-generated content may be incorrect.">
            <a:extLst>
              <a:ext uri="{FF2B5EF4-FFF2-40B4-BE49-F238E27FC236}">
                <a16:creationId xmlns:a16="http://schemas.microsoft.com/office/drawing/2014/main" id="{5B8F7A48-6520-B84A-8FA8-5FA07C732104}"/>
              </a:ext>
            </a:extLst>
          </p:cNvPr>
          <p:cNvPicPr>
            <a:picLocks noChangeAspect="1"/>
          </p:cNvPicPr>
          <p:nvPr/>
        </p:nvPicPr>
        <p:blipFill>
          <a:blip r:embed="rId15"/>
          <a:stretch>
            <a:fillRect/>
          </a:stretch>
        </p:blipFill>
        <p:spPr>
          <a:xfrm>
            <a:off x="10561277" y="8815133"/>
            <a:ext cx="1438716" cy="2080007"/>
          </a:xfrm>
          <a:prstGeom prst="rect">
            <a:avLst/>
          </a:prstGeom>
        </p:spPr>
      </p:pic>
      <p:cxnSp>
        <p:nvCxnSpPr>
          <p:cNvPr id="56" name="Straight Connector 55">
            <a:extLst>
              <a:ext uri="{FF2B5EF4-FFF2-40B4-BE49-F238E27FC236}">
                <a16:creationId xmlns:a16="http://schemas.microsoft.com/office/drawing/2014/main" id="{25B6D9AD-9579-81F8-C9B3-33DE1EA0D20B}"/>
              </a:ext>
            </a:extLst>
          </p:cNvPr>
          <p:cNvCxnSpPr>
            <a:cxnSpLocks/>
          </p:cNvCxnSpPr>
          <p:nvPr/>
        </p:nvCxnSpPr>
        <p:spPr>
          <a:xfrm flipH="1">
            <a:off x="10565075" y="10886808"/>
            <a:ext cx="1432471" cy="0"/>
          </a:xfrm>
          <a:prstGeom prst="line">
            <a:avLst/>
          </a:prstGeom>
          <a:ln>
            <a:solidFill>
              <a:srgbClr val="FFC000"/>
            </a:solidFill>
          </a:ln>
        </p:spPr>
        <p:style>
          <a:lnRef idx="3">
            <a:schemeClr val="dk1"/>
          </a:lnRef>
          <a:fillRef idx="0">
            <a:schemeClr val="dk1"/>
          </a:fillRef>
          <a:effectRef idx="2">
            <a:schemeClr val="dk1"/>
          </a:effectRef>
          <a:fontRef idx="minor">
            <a:schemeClr val="tx1"/>
          </a:fontRef>
        </p:style>
      </p:cxnSp>
      <p:grpSp>
        <p:nvGrpSpPr>
          <p:cNvPr id="82" name="Group 81">
            <a:extLst>
              <a:ext uri="{FF2B5EF4-FFF2-40B4-BE49-F238E27FC236}">
                <a16:creationId xmlns:a16="http://schemas.microsoft.com/office/drawing/2014/main" id="{915B4CF9-21A4-190C-8FA8-E81595E54C3F}"/>
              </a:ext>
            </a:extLst>
          </p:cNvPr>
          <p:cNvGrpSpPr/>
          <p:nvPr/>
        </p:nvGrpSpPr>
        <p:grpSpPr>
          <a:xfrm>
            <a:off x="23629" y="18869822"/>
            <a:ext cx="12188952" cy="2927766"/>
            <a:chOff x="-98567" y="17817689"/>
            <a:chExt cx="12188952" cy="2927766"/>
          </a:xfrm>
        </p:grpSpPr>
        <p:sp>
          <p:nvSpPr>
            <p:cNvPr id="83" name="Rectangle 82">
              <a:extLst>
                <a:ext uri="{FF2B5EF4-FFF2-40B4-BE49-F238E27FC236}">
                  <a16:creationId xmlns:a16="http://schemas.microsoft.com/office/drawing/2014/main" id="{B2D28A2D-E5DA-D20A-1090-07709B7F20BB}"/>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4" name="Graphic 83" descr="Squiggle with solid fill">
              <a:extLst>
                <a:ext uri="{FF2B5EF4-FFF2-40B4-BE49-F238E27FC236}">
                  <a16:creationId xmlns:a16="http://schemas.microsoft.com/office/drawing/2014/main" id="{32E1D144-5EA4-39FE-34FE-0EEC1724E2A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9470232">
              <a:off x="73232" y="18283993"/>
              <a:ext cx="1132659" cy="1132659"/>
            </a:xfrm>
            <a:prstGeom prst="rect">
              <a:avLst/>
            </a:prstGeom>
          </p:spPr>
        </p:pic>
        <p:pic>
          <p:nvPicPr>
            <p:cNvPr id="85" name="Graphic 84" descr="Marker with solid fill">
              <a:extLst>
                <a:ext uri="{FF2B5EF4-FFF2-40B4-BE49-F238E27FC236}">
                  <a16:creationId xmlns:a16="http://schemas.microsoft.com/office/drawing/2014/main" id="{CD2C4CE2-7199-5696-BA01-2C809DF7E1B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80915" y="17912407"/>
              <a:ext cx="706916" cy="706916"/>
            </a:xfrm>
            <a:prstGeom prst="rect">
              <a:avLst/>
            </a:prstGeom>
          </p:spPr>
        </p:pic>
        <p:sp>
          <p:nvSpPr>
            <p:cNvPr id="86" name="TextBox 85">
              <a:extLst>
                <a:ext uri="{FF2B5EF4-FFF2-40B4-BE49-F238E27FC236}">
                  <a16:creationId xmlns:a16="http://schemas.microsoft.com/office/drawing/2014/main" id="{2EB9FB54-3FC1-5F63-3359-54882024A8EB}"/>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87" name="TextBox 86">
              <a:extLst>
                <a:ext uri="{FF2B5EF4-FFF2-40B4-BE49-F238E27FC236}">
                  <a16:creationId xmlns:a16="http://schemas.microsoft.com/office/drawing/2014/main" id="{65BB6B48-52DC-20E3-C5F6-383E9D860594}"/>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88" name="Straight Connector 87">
              <a:extLst>
                <a:ext uri="{FF2B5EF4-FFF2-40B4-BE49-F238E27FC236}">
                  <a16:creationId xmlns:a16="http://schemas.microsoft.com/office/drawing/2014/main" id="{C4EBB2BF-8FCF-9C7E-0B92-D0FBFFC78285}"/>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89" name="TextBox 88">
              <a:extLst>
                <a:ext uri="{FF2B5EF4-FFF2-40B4-BE49-F238E27FC236}">
                  <a16:creationId xmlns:a16="http://schemas.microsoft.com/office/drawing/2014/main" id="{CCD653C4-092A-DDEC-1ED8-DB90C4279127}"/>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90" name="TextBox 89">
              <a:extLst>
                <a:ext uri="{FF2B5EF4-FFF2-40B4-BE49-F238E27FC236}">
                  <a16:creationId xmlns:a16="http://schemas.microsoft.com/office/drawing/2014/main" id="{28E3E7A8-C895-EBEF-214A-5E2BD2C91370}"/>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91" name="TextBox 90">
              <a:extLst>
                <a:ext uri="{FF2B5EF4-FFF2-40B4-BE49-F238E27FC236}">
                  <a16:creationId xmlns:a16="http://schemas.microsoft.com/office/drawing/2014/main" id="{2BACC225-0759-34DC-C426-03148AAA1505}"/>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92" name="Straight Connector 91">
              <a:extLst>
                <a:ext uri="{FF2B5EF4-FFF2-40B4-BE49-F238E27FC236}">
                  <a16:creationId xmlns:a16="http://schemas.microsoft.com/office/drawing/2014/main" id="{1C6378B1-5593-5397-60BF-61E8BAEE2512}"/>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93" name="TextBox 92">
              <a:extLst>
                <a:ext uri="{FF2B5EF4-FFF2-40B4-BE49-F238E27FC236}">
                  <a16:creationId xmlns:a16="http://schemas.microsoft.com/office/drawing/2014/main" id="{07F7A8AC-0D38-AF28-65F8-33190679952F}"/>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94" name="TextBox 93">
              <a:extLst>
                <a:ext uri="{FF2B5EF4-FFF2-40B4-BE49-F238E27FC236}">
                  <a16:creationId xmlns:a16="http://schemas.microsoft.com/office/drawing/2014/main" id="{EEF4F2BA-440B-E262-43DF-6B50653B0DB3}"/>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95" name="Straight Connector 94">
              <a:extLst>
                <a:ext uri="{FF2B5EF4-FFF2-40B4-BE49-F238E27FC236}">
                  <a16:creationId xmlns:a16="http://schemas.microsoft.com/office/drawing/2014/main" id="{E4F3997D-A1BB-0F37-43FB-02CF0FBE063A}"/>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pic>
        <p:nvPicPr>
          <p:cNvPr id="101" name="Graphic 100" descr="Ticket with solid fill">
            <a:extLst>
              <a:ext uri="{FF2B5EF4-FFF2-40B4-BE49-F238E27FC236}">
                <a16:creationId xmlns:a16="http://schemas.microsoft.com/office/drawing/2014/main" id="{E116A201-8135-03AF-103E-7E5309DC0231}"/>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rot="6613867">
            <a:off x="7975639" y="17101430"/>
            <a:ext cx="1335449" cy="1335449"/>
          </a:xfrm>
          <a:prstGeom prst="rect">
            <a:avLst/>
          </a:prstGeom>
        </p:spPr>
      </p:pic>
      <p:pic>
        <p:nvPicPr>
          <p:cNvPr id="103" name="Graphic 102" descr="Ticket outline">
            <a:extLst>
              <a:ext uri="{FF2B5EF4-FFF2-40B4-BE49-F238E27FC236}">
                <a16:creationId xmlns:a16="http://schemas.microsoft.com/office/drawing/2014/main" id="{E26B1FB7-F168-1524-B5CE-4172DA08B83B}"/>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rot="4191243">
            <a:off x="8683922" y="16419242"/>
            <a:ext cx="2139283" cy="2139283"/>
          </a:xfrm>
          <a:prstGeom prst="rect">
            <a:avLst/>
          </a:prstGeom>
        </p:spPr>
      </p:pic>
      <p:sp>
        <p:nvSpPr>
          <p:cNvPr id="104" name="Rounded Rectangle 103">
            <a:extLst>
              <a:ext uri="{FF2B5EF4-FFF2-40B4-BE49-F238E27FC236}">
                <a16:creationId xmlns:a16="http://schemas.microsoft.com/office/drawing/2014/main" id="{0D52FA67-40C6-2324-7FCA-FC87B2308AAE}"/>
              </a:ext>
            </a:extLst>
          </p:cNvPr>
          <p:cNvSpPr/>
          <p:nvPr/>
        </p:nvSpPr>
        <p:spPr>
          <a:xfrm>
            <a:off x="10476009" y="16465548"/>
            <a:ext cx="1487573" cy="650066"/>
          </a:xfrm>
          <a:prstGeom prst="roundRect">
            <a:avLst>
              <a:gd name="adj" fmla="val 36231"/>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C000"/>
                </a:solidFill>
              </a:rPr>
              <a:t>£26.99</a:t>
            </a:r>
          </a:p>
        </p:txBody>
      </p:sp>
      <p:sp>
        <p:nvSpPr>
          <p:cNvPr id="106" name="TextBox 105">
            <a:extLst>
              <a:ext uri="{FF2B5EF4-FFF2-40B4-BE49-F238E27FC236}">
                <a16:creationId xmlns:a16="http://schemas.microsoft.com/office/drawing/2014/main" id="{360D738A-59E0-D989-66E0-FCD0AD2F4B41}"/>
              </a:ext>
            </a:extLst>
          </p:cNvPr>
          <p:cNvSpPr txBox="1"/>
          <p:nvPr/>
        </p:nvSpPr>
        <p:spPr>
          <a:xfrm>
            <a:off x="10429726" y="17236854"/>
            <a:ext cx="2162974" cy="523220"/>
          </a:xfrm>
          <a:prstGeom prst="rect">
            <a:avLst/>
          </a:prstGeom>
          <a:noFill/>
        </p:spPr>
        <p:txBody>
          <a:bodyPr wrap="square" rtlCol="0">
            <a:spAutoFit/>
          </a:bodyPr>
          <a:lstStyle/>
          <a:p>
            <a:r>
              <a:rPr lang="en-GB" sz="2800" b="1" dirty="0">
                <a:solidFill>
                  <a:schemeClr val="bg1"/>
                </a:solidFill>
              </a:rPr>
              <a:t>Per ticket</a:t>
            </a:r>
          </a:p>
        </p:txBody>
      </p:sp>
      <p:grpSp>
        <p:nvGrpSpPr>
          <p:cNvPr id="2" name="Group 1">
            <a:extLst>
              <a:ext uri="{FF2B5EF4-FFF2-40B4-BE49-F238E27FC236}">
                <a16:creationId xmlns:a16="http://schemas.microsoft.com/office/drawing/2014/main" id="{54E16BF0-E4BD-DC70-2229-74C2EB8950E0}"/>
              </a:ext>
            </a:extLst>
          </p:cNvPr>
          <p:cNvGrpSpPr/>
          <p:nvPr/>
        </p:nvGrpSpPr>
        <p:grpSpPr>
          <a:xfrm>
            <a:off x="12239993" y="-61401"/>
            <a:ext cx="2789278" cy="7643762"/>
            <a:chOff x="13477603" y="1268910"/>
            <a:chExt cx="2789278" cy="7643762"/>
          </a:xfrm>
        </p:grpSpPr>
        <p:sp>
          <p:nvSpPr>
            <p:cNvPr id="3" name="Rectangle 2">
              <a:extLst>
                <a:ext uri="{FF2B5EF4-FFF2-40B4-BE49-F238E27FC236}">
                  <a16:creationId xmlns:a16="http://schemas.microsoft.com/office/drawing/2014/main" id="{B24E7ECC-45B6-A45E-C70F-28B4B0139E6F}"/>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4" name="Rectangle 3">
              <a:extLst>
                <a:ext uri="{FF2B5EF4-FFF2-40B4-BE49-F238E27FC236}">
                  <a16:creationId xmlns:a16="http://schemas.microsoft.com/office/drawing/2014/main" id="{50AEDDFA-A226-625D-CCCE-5DF82E3471CB}"/>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16" name="Rounded Rectangle 11">
              <a:extLst>
                <a:ext uri="{FF2B5EF4-FFF2-40B4-BE49-F238E27FC236}">
                  <a16:creationId xmlns:a16="http://schemas.microsoft.com/office/drawing/2014/main" id="{52D60019-0A2B-0EAB-7B29-8A04D86A9078}"/>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9C64E56-F019-F057-0C57-E47F9F3B9697}"/>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28" name="TextBox 27">
              <a:extLst>
                <a:ext uri="{FF2B5EF4-FFF2-40B4-BE49-F238E27FC236}">
                  <a16:creationId xmlns:a16="http://schemas.microsoft.com/office/drawing/2014/main" id="{52983182-3CC0-1BA0-B167-61DCB8B4BB56}"/>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30" name="TextBox 29">
              <a:extLst>
                <a:ext uri="{FF2B5EF4-FFF2-40B4-BE49-F238E27FC236}">
                  <a16:creationId xmlns:a16="http://schemas.microsoft.com/office/drawing/2014/main" id="{D467D4CC-3598-23B5-2588-E029B1B2C80E}"/>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36" name="TextBox 35">
              <a:extLst>
                <a:ext uri="{FF2B5EF4-FFF2-40B4-BE49-F238E27FC236}">
                  <a16:creationId xmlns:a16="http://schemas.microsoft.com/office/drawing/2014/main" id="{EE8D6048-B09E-347D-541B-A65F163D560E}"/>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40" name="TextBox 39">
              <a:extLst>
                <a:ext uri="{FF2B5EF4-FFF2-40B4-BE49-F238E27FC236}">
                  <a16:creationId xmlns:a16="http://schemas.microsoft.com/office/drawing/2014/main" id="{6CE00E06-6EB2-6177-6C8D-F8281A4E56B2}"/>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43" name="TextBox 42">
              <a:extLst>
                <a:ext uri="{FF2B5EF4-FFF2-40B4-BE49-F238E27FC236}">
                  <a16:creationId xmlns:a16="http://schemas.microsoft.com/office/drawing/2014/main" id="{823D759B-80C6-0BC3-15EE-7DF855B81299}"/>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44" name="TextBox 43">
              <a:extLst>
                <a:ext uri="{FF2B5EF4-FFF2-40B4-BE49-F238E27FC236}">
                  <a16:creationId xmlns:a16="http://schemas.microsoft.com/office/drawing/2014/main" id="{73AE60B8-ED3F-C6B6-AF97-5D8B4446E0E8}"/>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45" name="TextBox 44">
              <a:extLst>
                <a:ext uri="{FF2B5EF4-FFF2-40B4-BE49-F238E27FC236}">
                  <a16:creationId xmlns:a16="http://schemas.microsoft.com/office/drawing/2014/main" id="{320BDAC6-3BB4-0926-AE87-E7FBA6814AE3}"/>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46" name="TextBox 45">
              <a:extLst>
                <a:ext uri="{FF2B5EF4-FFF2-40B4-BE49-F238E27FC236}">
                  <a16:creationId xmlns:a16="http://schemas.microsoft.com/office/drawing/2014/main" id="{6A26AA8A-57AD-83CD-1C86-03CA6E1840FB}"/>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48" name="Graphic 47">
            <a:extLst>
              <a:ext uri="{FF2B5EF4-FFF2-40B4-BE49-F238E27FC236}">
                <a16:creationId xmlns:a16="http://schemas.microsoft.com/office/drawing/2014/main" id="{7871CC82-F2D7-32A6-E4B0-03FFE11FB274}"/>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1609658" y="21203583"/>
            <a:ext cx="594005" cy="594005"/>
          </a:xfrm>
          <a:prstGeom prst="rect">
            <a:avLst/>
          </a:prstGeom>
        </p:spPr>
      </p:pic>
    </p:spTree>
    <p:extLst>
      <p:ext uri="{BB962C8B-B14F-4D97-AF65-F5344CB8AC3E}">
        <p14:creationId xmlns:p14="http://schemas.microsoft.com/office/powerpoint/2010/main" val="4086225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586083-622A-0D11-9268-CA1735F39368}"/>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92BCA14F-41D3-4519-D932-4170EC12E25F}"/>
              </a:ext>
            </a:extLst>
          </p:cNvPr>
          <p:cNvGrpSpPr/>
          <p:nvPr/>
        </p:nvGrpSpPr>
        <p:grpSpPr>
          <a:xfrm>
            <a:off x="29057" y="-54685"/>
            <a:ext cx="12203663" cy="8726702"/>
            <a:chOff x="0" y="9040782"/>
            <a:chExt cx="9236117" cy="5645326"/>
          </a:xfrm>
          <a:solidFill>
            <a:schemeClr val="tx1">
              <a:alpha val="51264"/>
            </a:schemeClr>
          </a:solidFill>
        </p:grpSpPr>
        <p:pic>
          <p:nvPicPr>
            <p:cNvPr id="8" name="Picture 7" descr="A couple of zebras standing on rocks&#10;&#10;AI-generated content may be incorrect.">
              <a:extLst>
                <a:ext uri="{FF2B5EF4-FFF2-40B4-BE49-F238E27FC236}">
                  <a16:creationId xmlns:a16="http://schemas.microsoft.com/office/drawing/2014/main" id="{615BEB57-C880-D5CD-F04E-0A27F42B2CDE}"/>
                </a:ext>
              </a:extLst>
            </p:cNvPr>
            <p:cNvPicPr>
              <a:picLocks noChangeAspect="1"/>
            </p:cNvPicPr>
            <p:nvPr/>
          </p:nvPicPr>
          <p:blipFill>
            <a:blip r:embed="rId3"/>
            <a:srcRect b="18503"/>
            <a:stretch>
              <a:fillRect/>
            </a:stretch>
          </p:blipFill>
          <p:spPr>
            <a:xfrm>
              <a:off x="0" y="9040782"/>
              <a:ext cx="9236117" cy="5645326"/>
            </a:xfrm>
            <a:prstGeom prst="rect">
              <a:avLst/>
            </a:prstGeom>
            <a:grpFill/>
            <a:ln>
              <a:noFill/>
            </a:ln>
          </p:spPr>
        </p:pic>
        <p:sp>
          <p:nvSpPr>
            <p:cNvPr id="9" name="Rectangle 8">
              <a:extLst>
                <a:ext uri="{FF2B5EF4-FFF2-40B4-BE49-F238E27FC236}">
                  <a16:creationId xmlns:a16="http://schemas.microsoft.com/office/drawing/2014/main" id="{7BAFFCF6-DC2E-A58A-84D5-FB95FCD277E6}"/>
                </a:ext>
              </a:extLst>
            </p:cNvPr>
            <p:cNvSpPr/>
            <p:nvPr/>
          </p:nvSpPr>
          <p:spPr>
            <a:xfrm>
              <a:off x="17883" y="9043465"/>
              <a:ext cx="9218234" cy="5642643"/>
            </a:xfrm>
            <a:prstGeom prst="rect">
              <a:avLst/>
            </a:prstGeom>
            <a:solidFill>
              <a:schemeClr val="accent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TextBox 11">
            <a:extLst>
              <a:ext uri="{FF2B5EF4-FFF2-40B4-BE49-F238E27FC236}">
                <a16:creationId xmlns:a16="http://schemas.microsoft.com/office/drawing/2014/main" id="{57FDA666-7942-0A20-7EB3-38783461DFCD}"/>
              </a:ext>
            </a:extLst>
          </p:cNvPr>
          <p:cNvSpPr txBox="1"/>
          <p:nvPr/>
        </p:nvSpPr>
        <p:spPr>
          <a:xfrm>
            <a:off x="1001414" y="1922405"/>
            <a:ext cx="5476388" cy="523220"/>
          </a:xfrm>
          <a:prstGeom prst="rect">
            <a:avLst/>
          </a:prstGeom>
          <a:noFill/>
        </p:spPr>
        <p:txBody>
          <a:bodyPr wrap="square" rtlCol="0">
            <a:spAutoFit/>
          </a:bodyPr>
          <a:lstStyle/>
          <a:p>
            <a:r>
              <a:rPr lang="en-GB" sz="2800" b="1" dirty="0"/>
              <a:t>Safari </a:t>
            </a:r>
            <a:r>
              <a:rPr lang="en-GB" sz="2800" b="1" dirty="0">
                <a:solidFill>
                  <a:srgbClr val="FFC000"/>
                </a:solidFill>
              </a:rPr>
              <a:t>Tickets Confirmation</a:t>
            </a:r>
            <a:r>
              <a:rPr lang="en-GB" sz="2800" b="1" dirty="0"/>
              <a:t>.</a:t>
            </a:r>
            <a:endParaRPr lang="en-GB" sz="2800" dirty="0">
              <a:solidFill>
                <a:srgbClr val="92D050"/>
              </a:solidFill>
            </a:endParaRPr>
          </a:p>
        </p:txBody>
      </p:sp>
      <p:sp>
        <p:nvSpPr>
          <p:cNvPr id="14" name="Rounded Rectangle 96">
            <a:extLst>
              <a:ext uri="{FF2B5EF4-FFF2-40B4-BE49-F238E27FC236}">
                <a16:creationId xmlns:a16="http://schemas.microsoft.com/office/drawing/2014/main" id="{8DAB03DC-0DC8-6253-633E-EF8424A645E1}"/>
              </a:ext>
            </a:extLst>
          </p:cNvPr>
          <p:cNvSpPr/>
          <p:nvPr/>
        </p:nvSpPr>
        <p:spPr>
          <a:xfrm>
            <a:off x="5281705" y="4246103"/>
            <a:ext cx="2949069" cy="803524"/>
          </a:xfrm>
          <a:prstGeom prst="roundRect">
            <a:avLst>
              <a:gd name="adj" fmla="val 34958"/>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Pay </a:t>
            </a:r>
            <a:r>
              <a:rPr lang="en-US" dirty="0">
                <a:solidFill>
                  <a:schemeClr val="bg1"/>
                </a:solidFill>
              </a:rPr>
              <a:t>£26.99</a:t>
            </a:r>
          </a:p>
        </p:txBody>
      </p:sp>
      <p:sp>
        <p:nvSpPr>
          <p:cNvPr id="18" name="Rectangle 17">
            <a:extLst>
              <a:ext uri="{FF2B5EF4-FFF2-40B4-BE49-F238E27FC236}">
                <a16:creationId xmlns:a16="http://schemas.microsoft.com/office/drawing/2014/main" id="{03AD7F5B-3BF5-5993-F6C2-A73EB9E0EA8E}"/>
              </a:ext>
            </a:extLst>
          </p:cNvPr>
          <p:cNvSpPr/>
          <p:nvPr/>
        </p:nvSpPr>
        <p:spPr>
          <a:xfrm>
            <a:off x="5646687" y="16433"/>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F5D39A6B-67F8-C3E2-4640-FE4799459716}"/>
              </a:ext>
            </a:extLst>
          </p:cNvPr>
          <p:cNvGrpSpPr/>
          <p:nvPr/>
        </p:nvGrpSpPr>
        <p:grpSpPr>
          <a:xfrm>
            <a:off x="8727" y="16433"/>
            <a:ext cx="3085612" cy="1244302"/>
            <a:chOff x="14712" y="9423"/>
            <a:chExt cx="2925419" cy="1244302"/>
          </a:xfrm>
        </p:grpSpPr>
        <p:grpSp>
          <p:nvGrpSpPr>
            <p:cNvPr id="20" name="Group 19">
              <a:extLst>
                <a:ext uri="{FF2B5EF4-FFF2-40B4-BE49-F238E27FC236}">
                  <a16:creationId xmlns:a16="http://schemas.microsoft.com/office/drawing/2014/main" id="{A1D03DFD-6623-C55E-260C-A5664B3A4676}"/>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C3BF6958-020A-E3DD-131D-61D47D4382AE}"/>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4CD745-2A80-2D8D-A3B1-C776EBE88807}"/>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D3648F54-84A3-2363-6A3D-370D236B16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F95D417B-1EB9-AFCE-A368-4C085016C7A9}"/>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C6C16A49-850E-AC07-CF34-4BD69E71A6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CAA0A138-99F6-E84B-E98E-299DB731C017}"/>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AE13DDC2-9B0B-1C08-EAAB-59D68D158B6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C1238B2A-9644-A79A-DCD2-E79FC0A4F3D2}"/>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sp>
        <p:nvSpPr>
          <p:cNvPr id="10" name="TextBox 9">
            <a:extLst>
              <a:ext uri="{FF2B5EF4-FFF2-40B4-BE49-F238E27FC236}">
                <a16:creationId xmlns:a16="http://schemas.microsoft.com/office/drawing/2014/main" id="{28150CE2-4005-8051-EBDF-B1BC3B3998A2}"/>
              </a:ext>
            </a:extLst>
          </p:cNvPr>
          <p:cNvSpPr txBox="1"/>
          <p:nvPr/>
        </p:nvSpPr>
        <p:spPr>
          <a:xfrm>
            <a:off x="1001414" y="2468197"/>
            <a:ext cx="6402686" cy="461665"/>
          </a:xfrm>
          <a:prstGeom prst="rect">
            <a:avLst/>
          </a:prstGeom>
          <a:noFill/>
        </p:spPr>
        <p:txBody>
          <a:bodyPr wrap="square" rtlCol="0">
            <a:spAutoFit/>
          </a:bodyPr>
          <a:lstStyle/>
          <a:p>
            <a:r>
              <a:rPr lang="en-GB" sz="2400" dirty="0"/>
              <a:t>Please input Payment Details Below</a:t>
            </a:r>
          </a:p>
        </p:txBody>
      </p:sp>
      <p:sp>
        <p:nvSpPr>
          <p:cNvPr id="11" name="Rounded Rectangle 96">
            <a:extLst>
              <a:ext uri="{FF2B5EF4-FFF2-40B4-BE49-F238E27FC236}">
                <a16:creationId xmlns:a16="http://schemas.microsoft.com/office/drawing/2014/main" id="{649F93DF-6E7C-AC84-F1B4-D23A87C7C8CC}"/>
              </a:ext>
            </a:extLst>
          </p:cNvPr>
          <p:cNvSpPr/>
          <p:nvPr/>
        </p:nvSpPr>
        <p:spPr>
          <a:xfrm>
            <a:off x="1273584" y="3074650"/>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Full Name</a:t>
            </a:r>
          </a:p>
        </p:txBody>
      </p:sp>
      <p:sp>
        <p:nvSpPr>
          <p:cNvPr id="13" name="Rounded Rectangle 96">
            <a:extLst>
              <a:ext uri="{FF2B5EF4-FFF2-40B4-BE49-F238E27FC236}">
                <a16:creationId xmlns:a16="http://schemas.microsoft.com/office/drawing/2014/main" id="{4ECC0F5A-CE7F-F683-3C45-5F9FB581D9EF}"/>
              </a:ext>
            </a:extLst>
          </p:cNvPr>
          <p:cNvSpPr/>
          <p:nvPr/>
        </p:nvSpPr>
        <p:spPr>
          <a:xfrm>
            <a:off x="1273584" y="3970991"/>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Sort Code</a:t>
            </a:r>
          </a:p>
        </p:txBody>
      </p:sp>
      <p:sp>
        <p:nvSpPr>
          <p:cNvPr id="15" name="Rounded Rectangle 96">
            <a:extLst>
              <a:ext uri="{FF2B5EF4-FFF2-40B4-BE49-F238E27FC236}">
                <a16:creationId xmlns:a16="http://schemas.microsoft.com/office/drawing/2014/main" id="{D84CDD8F-02D2-F780-6A71-0BD02CBCDDA4}"/>
              </a:ext>
            </a:extLst>
          </p:cNvPr>
          <p:cNvSpPr/>
          <p:nvPr/>
        </p:nvSpPr>
        <p:spPr>
          <a:xfrm>
            <a:off x="1273584" y="4858075"/>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Account Number</a:t>
            </a:r>
          </a:p>
        </p:txBody>
      </p:sp>
      <p:sp>
        <p:nvSpPr>
          <p:cNvPr id="16" name="Rounded Rectangle 96">
            <a:extLst>
              <a:ext uri="{FF2B5EF4-FFF2-40B4-BE49-F238E27FC236}">
                <a16:creationId xmlns:a16="http://schemas.microsoft.com/office/drawing/2014/main" id="{48A46194-F10D-E09C-1391-73CFB510E7F6}"/>
              </a:ext>
            </a:extLst>
          </p:cNvPr>
          <p:cNvSpPr/>
          <p:nvPr/>
        </p:nvSpPr>
        <p:spPr>
          <a:xfrm>
            <a:off x="1273584" y="5745160"/>
            <a:ext cx="3480416" cy="694590"/>
          </a:xfrm>
          <a:prstGeom prst="roundRect">
            <a:avLst>
              <a:gd name="adj" fmla="val 0"/>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chemeClr val="bg1"/>
                </a:solidFill>
              </a:rPr>
              <a:t>CVV </a:t>
            </a:r>
            <a:r>
              <a:rPr lang="en-US" dirty="0">
                <a:solidFill>
                  <a:schemeClr val="bg1"/>
                </a:solidFill>
              </a:rPr>
              <a:t>Code</a:t>
            </a:r>
          </a:p>
        </p:txBody>
      </p:sp>
      <p:sp>
        <p:nvSpPr>
          <p:cNvPr id="29" name="TextBox 28">
            <a:extLst>
              <a:ext uri="{FF2B5EF4-FFF2-40B4-BE49-F238E27FC236}">
                <a16:creationId xmlns:a16="http://schemas.microsoft.com/office/drawing/2014/main" id="{109F52A5-116B-9022-98B0-3724D9F309E3}"/>
              </a:ext>
            </a:extLst>
          </p:cNvPr>
          <p:cNvSpPr txBox="1"/>
          <p:nvPr/>
        </p:nvSpPr>
        <p:spPr>
          <a:xfrm>
            <a:off x="2885355" y="6478700"/>
            <a:ext cx="2396350" cy="307777"/>
          </a:xfrm>
          <a:prstGeom prst="rect">
            <a:avLst/>
          </a:prstGeom>
          <a:noFill/>
        </p:spPr>
        <p:txBody>
          <a:bodyPr wrap="square" rtlCol="0">
            <a:spAutoFit/>
          </a:bodyPr>
          <a:lstStyle/>
          <a:p>
            <a:pPr algn="ctr"/>
            <a:r>
              <a:rPr lang="en-GB" sz="1400" u="sng" dirty="0">
                <a:solidFill>
                  <a:schemeClr val="bg1"/>
                </a:solidFill>
                <a:latin typeface=""/>
              </a:rPr>
              <a:t>What is a CVV?</a:t>
            </a:r>
          </a:p>
        </p:txBody>
      </p:sp>
      <p:sp>
        <p:nvSpPr>
          <p:cNvPr id="30" name="Rounded Rectangle 96">
            <a:extLst>
              <a:ext uri="{FF2B5EF4-FFF2-40B4-BE49-F238E27FC236}">
                <a16:creationId xmlns:a16="http://schemas.microsoft.com/office/drawing/2014/main" id="{EEC04183-BF38-759D-6C29-FE2DB9868031}"/>
              </a:ext>
            </a:extLst>
          </p:cNvPr>
          <p:cNvSpPr>
            <a:spLocks noChangeAspect="1"/>
          </p:cNvSpPr>
          <p:nvPr/>
        </p:nvSpPr>
        <p:spPr>
          <a:xfrm>
            <a:off x="1229112" y="7187478"/>
            <a:ext cx="169512" cy="168866"/>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96C4AB46-4A9A-B62B-3179-26807CCBD704}"/>
              </a:ext>
            </a:extLst>
          </p:cNvPr>
          <p:cNvSpPr txBox="1"/>
          <p:nvPr/>
        </p:nvSpPr>
        <p:spPr>
          <a:xfrm>
            <a:off x="1398624" y="7010301"/>
            <a:ext cx="5705049" cy="523220"/>
          </a:xfrm>
          <a:prstGeom prst="rect">
            <a:avLst/>
          </a:prstGeom>
          <a:noFill/>
        </p:spPr>
        <p:txBody>
          <a:bodyPr wrap="square" rtlCol="0">
            <a:spAutoFit/>
          </a:bodyPr>
          <a:lstStyle/>
          <a:p>
            <a:r>
              <a:rPr lang="en-US" sz="1400" b="1" dirty="0">
                <a:solidFill>
                  <a:schemeClr val="bg1"/>
                </a:solidFill>
              </a:rPr>
              <a:t>I confirm the above details are correct and my bank is to be charged the agreed amount by RZA.</a:t>
            </a:r>
          </a:p>
        </p:txBody>
      </p:sp>
      <p:grpSp>
        <p:nvGrpSpPr>
          <p:cNvPr id="17" name="Group 16">
            <a:extLst>
              <a:ext uri="{FF2B5EF4-FFF2-40B4-BE49-F238E27FC236}">
                <a16:creationId xmlns:a16="http://schemas.microsoft.com/office/drawing/2014/main" id="{3E0B8F48-E8B5-E44C-0566-63372EE98D2D}"/>
              </a:ext>
            </a:extLst>
          </p:cNvPr>
          <p:cNvGrpSpPr/>
          <p:nvPr/>
        </p:nvGrpSpPr>
        <p:grpSpPr>
          <a:xfrm>
            <a:off x="27235" y="8736111"/>
            <a:ext cx="12188952" cy="2927766"/>
            <a:chOff x="-98567" y="17817689"/>
            <a:chExt cx="12188952" cy="2927766"/>
          </a:xfrm>
        </p:grpSpPr>
        <p:sp>
          <p:nvSpPr>
            <p:cNvPr id="32" name="Rectangle 31">
              <a:extLst>
                <a:ext uri="{FF2B5EF4-FFF2-40B4-BE49-F238E27FC236}">
                  <a16:creationId xmlns:a16="http://schemas.microsoft.com/office/drawing/2014/main" id="{7AD0FF62-8429-880A-9630-83E029D3B28B}"/>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Graphic 32" descr="Squiggle with solid fill">
              <a:extLst>
                <a:ext uri="{FF2B5EF4-FFF2-40B4-BE49-F238E27FC236}">
                  <a16:creationId xmlns:a16="http://schemas.microsoft.com/office/drawing/2014/main" id="{16CA54DF-D9D5-4EB5-EE5E-E809136CB93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4" name="Graphic 33" descr="Marker with solid fill">
              <a:extLst>
                <a:ext uri="{FF2B5EF4-FFF2-40B4-BE49-F238E27FC236}">
                  <a16:creationId xmlns:a16="http://schemas.microsoft.com/office/drawing/2014/main" id="{CCB441CF-3413-A187-FCAA-C27F1C8DD5B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5" name="TextBox 34">
              <a:extLst>
                <a:ext uri="{FF2B5EF4-FFF2-40B4-BE49-F238E27FC236}">
                  <a16:creationId xmlns:a16="http://schemas.microsoft.com/office/drawing/2014/main" id="{110BAF42-261B-353D-B99D-47FC46998988}"/>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6" name="TextBox 35">
              <a:extLst>
                <a:ext uri="{FF2B5EF4-FFF2-40B4-BE49-F238E27FC236}">
                  <a16:creationId xmlns:a16="http://schemas.microsoft.com/office/drawing/2014/main" id="{9B6A26D4-B528-B0D6-171B-9C77D84D0700}"/>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7" name="Straight Connector 36">
              <a:extLst>
                <a:ext uri="{FF2B5EF4-FFF2-40B4-BE49-F238E27FC236}">
                  <a16:creationId xmlns:a16="http://schemas.microsoft.com/office/drawing/2014/main" id="{3E1EE806-9A4B-E4FB-0F23-995436BD2B27}"/>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3696AD84-C67D-E41C-E4D8-92A14A7EE34B}"/>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9" name="TextBox 38">
              <a:extLst>
                <a:ext uri="{FF2B5EF4-FFF2-40B4-BE49-F238E27FC236}">
                  <a16:creationId xmlns:a16="http://schemas.microsoft.com/office/drawing/2014/main" id="{EBBF26AB-FD76-5C99-AA53-7816F50AD8B6}"/>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40" name="TextBox 39">
              <a:extLst>
                <a:ext uri="{FF2B5EF4-FFF2-40B4-BE49-F238E27FC236}">
                  <a16:creationId xmlns:a16="http://schemas.microsoft.com/office/drawing/2014/main" id="{A956E76E-5030-F7B7-51EC-4BE0A1713530}"/>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53" name="Straight Connector 52">
              <a:extLst>
                <a:ext uri="{FF2B5EF4-FFF2-40B4-BE49-F238E27FC236}">
                  <a16:creationId xmlns:a16="http://schemas.microsoft.com/office/drawing/2014/main" id="{FCE9822A-40B6-7F05-0052-1F0F20C14EEF}"/>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1B0BEC81-5C60-4739-DA88-727F9E882CAB}"/>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5" name="TextBox 54">
              <a:extLst>
                <a:ext uri="{FF2B5EF4-FFF2-40B4-BE49-F238E27FC236}">
                  <a16:creationId xmlns:a16="http://schemas.microsoft.com/office/drawing/2014/main" id="{B505ACA6-C69E-0547-F20F-9BA75391AF25}"/>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6" name="Straight Connector 55">
              <a:extLst>
                <a:ext uri="{FF2B5EF4-FFF2-40B4-BE49-F238E27FC236}">
                  <a16:creationId xmlns:a16="http://schemas.microsoft.com/office/drawing/2014/main" id="{AAC189A5-CF01-E2F2-7501-A7B73DD7536B}"/>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grpSp>
        <p:nvGrpSpPr>
          <p:cNvPr id="57" name="Group 56">
            <a:extLst>
              <a:ext uri="{FF2B5EF4-FFF2-40B4-BE49-F238E27FC236}">
                <a16:creationId xmlns:a16="http://schemas.microsoft.com/office/drawing/2014/main" id="{CC704A55-3FE1-5F8B-F713-42E671DA95DF}"/>
              </a:ext>
            </a:extLst>
          </p:cNvPr>
          <p:cNvGrpSpPr/>
          <p:nvPr/>
        </p:nvGrpSpPr>
        <p:grpSpPr>
          <a:xfrm>
            <a:off x="12239993" y="-61401"/>
            <a:ext cx="2789278" cy="7643762"/>
            <a:chOff x="13477603" y="1268910"/>
            <a:chExt cx="2789278" cy="7643762"/>
          </a:xfrm>
        </p:grpSpPr>
        <p:sp>
          <p:nvSpPr>
            <p:cNvPr id="58" name="Rectangle 57">
              <a:extLst>
                <a:ext uri="{FF2B5EF4-FFF2-40B4-BE49-F238E27FC236}">
                  <a16:creationId xmlns:a16="http://schemas.microsoft.com/office/drawing/2014/main" id="{E765C0F1-D679-5BCA-EA61-ADC51704DEED}"/>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59" name="Rectangle 58">
              <a:extLst>
                <a:ext uri="{FF2B5EF4-FFF2-40B4-BE49-F238E27FC236}">
                  <a16:creationId xmlns:a16="http://schemas.microsoft.com/office/drawing/2014/main" id="{853A1E0E-75FA-5DFF-AAE1-948D6541CDA3}"/>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60" name="Rounded Rectangle 11">
              <a:extLst>
                <a:ext uri="{FF2B5EF4-FFF2-40B4-BE49-F238E27FC236}">
                  <a16:creationId xmlns:a16="http://schemas.microsoft.com/office/drawing/2014/main" id="{41BE606A-21F0-CFF0-08BA-40F073415C74}"/>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970FB9A3-C29F-D746-4CBB-F144C1E17D32}"/>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62" name="TextBox 61">
              <a:extLst>
                <a:ext uri="{FF2B5EF4-FFF2-40B4-BE49-F238E27FC236}">
                  <a16:creationId xmlns:a16="http://schemas.microsoft.com/office/drawing/2014/main" id="{6C4234B8-1802-B355-E10E-CD5F6A418682}"/>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63" name="TextBox 62">
              <a:extLst>
                <a:ext uri="{FF2B5EF4-FFF2-40B4-BE49-F238E27FC236}">
                  <a16:creationId xmlns:a16="http://schemas.microsoft.com/office/drawing/2014/main" id="{2A8F5E0A-F40E-D0C2-4B0E-0E5DDA73B1DA}"/>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4" name="TextBox 63">
              <a:extLst>
                <a:ext uri="{FF2B5EF4-FFF2-40B4-BE49-F238E27FC236}">
                  <a16:creationId xmlns:a16="http://schemas.microsoft.com/office/drawing/2014/main" id="{369C7A49-F46F-17A3-42E1-584224A2B7DF}"/>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65" name="TextBox 64">
              <a:extLst>
                <a:ext uri="{FF2B5EF4-FFF2-40B4-BE49-F238E27FC236}">
                  <a16:creationId xmlns:a16="http://schemas.microsoft.com/office/drawing/2014/main" id="{C4B970A7-E2D6-C6F6-62D3-67F1C19D0668}"/>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66" name="TextBox 65">
              <a:extLst>
                <a:ext uri="{FF2B5EF4-FFF2-40B4-BE49-F238E27FC236}">
                  <a16:creationId xmlns:a16="http://schemas.microsoft.com/office/drawing/2014/main" id="{3CE6AD93-C582-F65B-5649-AB76DA17FEBB}"/>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67" name="TextBox 66">
              <a:extLst>
                <a:ext uri="{FF2B5EF4-FFF2-40B4-BE49-F238E27FC236}">
                  <a16:creationId xmlns:a16="http://schemas.microsoft.com/office/drawing/2014/main" id="{75973EBB-4186-1949-135E-A61AF8BE4413}"/>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68" name="TextBox 67">
              <a:extLst>
                <a:ext uri="{FF2B5EF4-FFF2-40B4-BE49-F238E27FC236}">
                  <a16:creationId xmlns:a16="http://schemas.microsoft.com/office/drawing/2014/main" id="{AD8D4507-C5EA-BF87-7A5E-44068B7401CE}"/>
                </a:ext>
              </a:extLst>
            </p:cNvPr>
            <p:cNvSpPr txBox="1"/>
            <p:nvPr/>
          </p:nvSpPr>
          <p:spPr>
            <a:xfrm>
              <a:off x="13716617" y="8120975"/>
              <a:ext cx="2511937" cy="369332"/>
            </a:xfrm>
            <a:prstGeom prst="rect">
              <a:avLst/>
            </a:prstGeom>
            <a:noFill/>
          </p:spPr>
          <p:txBody>
            <a:bodyPr wrap="square" rtlCol="0">
              <a:spAutoFit/>
            </a:bodyPr>
            <a:lstStyle/>
            <a:p>
              <a:pPr algn="just"/>
              <a:r>
                <a:rPr lang="en-US" u="sng"/>
                <a:t>Report an Issue</a:t>
              </a:r>
            </a:p>
          </p:txBody>
        </p:sp>
        <p:sp>
          <p:nvSpPr>
            <p:cNvPr id="69" name="TextBox 68">
              <a:extLst>
                <a:ext uri="{FF2B5EF4-FFF2-40B4-BE49-F238E27FC236}">
                  <a16:creationId xmlns:a16="http://schemas.microsoft.com/office/drawing/2014/main" id="{2EBB8320-BC19-7D46-F0D0-B77682598BE8}"/>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2" name="Graphic 1">
            <a:extLst>
              <a:ext uri="{FF2B5EF4-FFF2-40B4-BE49-F238E27FC236}">
                <a16:creationId xmlns:a16="http://schemas.microsoft.com/office/drawing/2014/main" id="{093ADD89-B377-10E2-19E1-6E46900BD7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22182" y="11069872"/>
            <a:ext cx="594005" cy="594005"/>
          </a:xfrm>
          <a:prstGeom prst="rect">
            <a:avLst/>
          </a:prstGeom>
        </p:spPr>
      </p:pic>
      <p:sp>
        <p:nvSpPr>
          <p:cNvPr id="3" name="TextBox 2">
            <a:extLst>
              <a:ext uri="{FF2B5EF4-FFF2-40B4-BE49-F238E27FC236}">
                <a16:creationId xmlns:a16="http://schemas.microsoft.com/office/drawing/2014/main" id="{02E750B9-C009-E553-DDC9-0AFF00180BA0}"/>
              </a:ext>
            </a:extLst>
          </p:cNvPr>
          <p:cNvSpPr txBox="1"/>
          <p:nvPr/>
        </p:nvSpPr>
        <p:spPr>
          <a:xfrm>
            <a:off x="8275494" y="4403971"/>
            <a:ext cx="2192890" cy="523220"/>
          </a:xfrm>
          <a:prstGeom prst="rect">
            <a:avLst/>
          </a:prstGeom>
          <a:noFill/>
          <a:ln w="57150">
            <a:noFill/>
          </a:ln>
        </p:spPr>
        <p:txBody>
          <a:bodyPr wrap="square" rtlCol="0">
            <a:spAutoFit/>
          </a:bodyPr>
          <a:lstStyle/>
          <a:p>
            <a:r>
              <a:rPr lang="en-US" sz="2800" dirty="0">
                <a:solidFill>
                  <a:srgbClr val="FFC000"/>
                </a:solidFill>
              </a:rPr>
              <a:t>+ 32 Points</a:t>
            </a:r>
          </a:p>
        </p:txBody>
      </p:sp>
    </p:spTree>
    <p:extLst>
      <p:ext uri="{BB962C8B-B14F-4D97-AF65-F5344CB8AC3E}">
        <p14:creationId xmlns:p14="http://schemas.microsoft.com/office/powerpoint/2010/main" val="3083441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20BD3-D28D-6320-B92B-1348D5FE8839}"/>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3F6E33FE-9BEE-48CF-D6D8-FCEDA61DE05B}"/>
              </a:ext>
            </a:extLst>
          </p:cNvPr>
          <p:cNvGrpSpPr/>
          <p:nvPr/>
        </p:nvGrpSpPr>
        <p:grpSpPr>
          <a:xfrm>
            <a:off x="13592" y="2"/>
            <a:ext cx="12203663" cy="8726702"/>
            <a:chOff x="0" y="9040782"/>
            <a:chExt cx="9236117" cy="5645326"/>
          </a:xfrm>
          <a:solidFill>
            <a:schemeClr val="tx1">
              <a:alpha val="51264"/>
            </a:schemeClr>
          </a:solidFill>
        </p:grpSpPr>
        <p:pic>
          <p:nvPicPr>
            <p:cNvPr id="8" name="Picture 7" descr="A couple of zebras standing on rocks&#10;&#10;AI-generated content may be incorrect.">
              <a:extLst>
                <a:ext uri="{FF2B5EF4-FFF2-40B4-BE49-F238E27FC236}">
                  <a16:creationId xmlns:a16="http://schemas.microsoft.com/office/drawing/2014/main" id="{269F74C9-1491-D02B-DE08-AE5F5242D908}"/>
                </a:ext>
              </a:extLst>
            </p:cNvPr>
            <p:cNvPicPr>
              <a:picLocks noChangeAspect="1"/>
            </p:cNvPicPr>
            <p:nvPr/>
          </p:nvPicPr>
          <p:blipFill>
            <a:blip r:embed="rId3"/>
            <a:srcRect b="18503"/>
            <a:stretch>
              <a:fillRect/>
            </a:stretch>
          </p:blipFill>
          <p:spPr>
            <a:xfrm>
              <a:off x="0" y="9040782"/>
              <a:ext cx="9236117" cy="5645326"/>
            </a:xfrm>
            <a:prstGeom prst="rect">
              <a:avLst/>
            </a:prstGeom>
            <a:grpFill/>
            <a:ln>
              <a:noFill/>
            </a:ln>
          </p:spPr>
        </p:pic>
        <p:sp>
          <p:nvSpPr>
            <p:cNvPr id="9" name="Rectangle 8">
              <a:extLst>
                <a:ext uri="{FF2B5EF4-FFF2-40B4-BE49-F238E27FC236}">
                  <a16:creationId xmlns:a16="http://schemas.microsoft.com/office/drawing/2014/main" id="{EA5E8500-D6D6-6C12-7792-9BD7BD7B93DC}"/>
                </a:ext>
              </a:extLst>
            </p:cNvPr>
            <p:cNvSpPr/>
            <p:nvPr/>
          </p:nvSpPr>
          <p:spPr>
            <a:xfrm>
              <a:off x="17883" y="9043465"/>
              <a:ext cx="9218234" cy="5642643"/>
            </a:xfrm>
            <a:prstGeom prst="rect">
              <a:avLst/>
            </a:prstGeom>
            <a:solidFill>
              <a:schemeClr val="accent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Rectangle 17">
            <a:extLst>
              <a:ext uri="{FF2B5EF4-FFF2-40B4-BE49-F238E27FC236}">
                <a16:creationId xmlns:a16="http://schemas.microsoft.com/office/drawing/2014/main" id="{8D654D5C-482A-B204-7992-4EF9A06DFE2F}"/>
              </a:ext>
            </a:extLst>
          </p:cNvPr>
          <p:cNvSpPr/>
          <p:nvPr/>
        </p:nvSpPr>
        <p:spPr>
          <a:xfrm>
            <a:off x="5646687" y="16433"/>
            <a:ext cx="6575907" cy="75111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3FE33343-C1FB-8B75-E3EF-08FC1A5F9402}"/>
              </a:ext>
            </a:extLst>
          </p:cNvPr>
          <p:cNvGrpSpPr/>
          <p:nvPr/>
        </p:nvGrpSpPr>
        <p:grpSpPr>
          <a:xfrm>
            <a:off x="8727" y="16433"/>
            <a:ext cx="3085612" cy="1244302"/>
            <a:chOff x="14712" y="9423"/>
            <a:chExt cx="2925419" cy="1244302"/>
          </a:xfrm>
        </p:grpSpPr>
        <p:grpSp>
          <p:nvGrpSpPr>
            <p:cNvPr id="20" name="Group 19">
              <a:extLst>
                <a:ext uri="{FF2B5EF4-FFF2-40B4-BE49-F238E27FC236}">
                  <a16:creationId xmlns:a16="http://schemas.microsoft.com/office/drawing/2014/main" id="{C0E13870-6616-B5EC-E2AF-BC0CA9A0A60D}"/>
                </a:ext>
              </a:extLst>
            </p:cNvPr>
            <p:cNvGrpSpPr/>
            <p:nvPr/>
          </p:nvGrpSpPr>
          <p:grpSpPr>
            <a:xfrm>
              <a:off x="14712" y="9423"/>
              <a:ext cx="2925419" cy="1233004"/>
              <a:chOff x="14712" y="9423"/>
              <a:chExt cx="2925419" cy="1233004"/>
            </a:xfrm>
          </p:grpSpPr>
          <p:sp>
            <p:nvSpPr>
              <p:cNvPr id="22" name="Rectangle 21">
                <a:extLst>
                  <a:ext uri="{FF2B5EF4-FFF2-40B4-BE49-F238E27FC236}">
                    <a16:creationId xmlns:a16="http://schemas.microsoft.com/office/drawing/2014/main" id="{6A9AE263-B80E-A34B-3D56-636781560AC8}"/>
                  </a:ext>
                </a:extLst>
              </p:cNvPr>
              <p:cNvSpPr/>
              <p:nvPr/>
            </p:nvSpPr>
            <p:spPr>
              <a:xfrm>
                <a:off x="14712" y="9423"/>
                <a:ext cx="2925419" cy="1233004"/>
              </a:xfrm>
              <a:prstGeom prst="rect">
                <a:avLst/>
              </a:prstGeom>
              <a:solidFill>
                <a:schemeClr val="tx1">
                  <a:alpha val="29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ACD1A6D-DD8E-2FF1-368E-138B112DA17E}"/>
                  </a:ext>
                </a:extLst>
              </p:cNvPr>
              <p:cNvSpPr txBox="1"/>
              <p:nvPr/>
            </p:nvSpPr>
            <p:spPr>
              <a:xfrm>
                <a:off x="1148794" y="206675"/>
                <a:ext cx="1443686" cy="769441"/>
              </a:xfrm>
              <a:prstGeom prst="rect">
                <a:avLst/>
              </a:prstGeom>
              <a:noFill/>
              <a:ln>
                <a:solidFill>
                  <a:schemeClr val="bg1"/>
                </a:solidFill>
              </a:ln>
            </p:spPr>
            <p:txBody>
              <a:bodyPr wrap="square">
                <a:spAutoFit/>
              </a:bodyPr>
              <a:lstStyle/>
              <a:p>
                <a:r>
                  <a:rPr lang="en-US" sz="4400" b="1">
                    <a:solidFill>
                      <a:schemeClr val="bg1"/>
                    </a:solidFill>
                    <a:latin typeface=""/>
                  </a:rPr>
                  <a:t>RZA</a:t>
                </a:r>
                <a:endParaRPr lang="en-GB" sz="4400"/>
              </a:p>
            </p:txBody>
          </p:sp>
        </p:grpSp>
        <p:pic>
          <p:nvPicPr>
            <p:cNvPr id="21" name="Graphic 20">
              <a:extLst>
                <a:ext uri="{FF2B5EF4-FFF2-40B4-BE49-F238E27FC236}">
                  <a16:creationId xmlns:a16="http://schemas.microsoft.com/office/drawing/2014/main" id="{DD40A21B-BF7F-016D-0535-49EDF1D6F8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3893" y="20709"/>
              <a:ext cx="1233016" cy="1233016"/>
            </a:xfrm>
            <a:prstGeom prst="rect">
              <a:avLst/>
            </a:prstGeom>
          </p:spPr>
        </p:pic>
      </p:grpSp>
      <p:sp>
        <p:nvSpPr>
          <p:cNvPr id="24" name="Rectangle 23">
            <a:extLst>
              <a:ext uri="{FF2B5EF4-FFF2-40B4-BE49-F238E27FC236}">
                <a16:creationId xmlns:a16="http://schemas.microsoft.com/office/drawing/2014/main" id="{1271264D-0105-FECD-0764-F80B1CBB62AB}"/>
              </a:ext>
            </a:extLst>
          </p:cNvPr>
          <p:cNvSpPr/>
          <p:nvPr/>
        </p:nvSpPr>
        <p:spPr>
          <a:xfrm>
            <a:off x="5885749" y="154235"/>
            <a:ext cx="4326397" cy="492684"/>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p>
        </p:txBody>
      </p:sp>
      <p:pic>
        <p:nvPicPr>
          <p:cNvPr id="25" name="Graphic 24" descr="Magnifying glass outline">
            <a:extLst>
              <a:ext uri="{FF2B5EF4-FFF2-40B4-BE49-F238E27FC236}">
                <a16:creationId xmlns:a16="http://schemas.microsoft.com/office/drawing/2014/main" id="{557DF35B-A4DA-06DE-7142-E895FD41D7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31862" y="242649"/>
            <a:ext cx="308564" cy="308564"/>
          </a:xfrm>
          <a:prstGeom prst="rect">
            <a:avLst/>
          </a:prstGeom>
        </p:spPr>
      </p:pic>
      <p:sp>
        <p:nvSpPr>
          <p:cNvPr id="26" name="TextBox 25">
            <a:extLst>
              <a:ext uri="{FF2B5EF4-FFF2-40B4-BE49-F238E27FC236}">
                <a16:creationId xmlns:a16="http://schemas.microsoft.com/office/drawing/2014/main" id="{BB646E00-C9A7-4365-61E0-113C209D6783}"/>
              </a:ext>
            </a:extLst>
          </p:cNvPr>
          <p:cNvSpPr txBox="1"/>
          <p:nvPr/>
        </p:nvSpPr>
        <p:spPr>
          <a:xfrm>
            <a:off x="6399895" y="273820"/>
            <a:ext cx="2114681" cy="246221"/>
          </a:xfrm>
          <a:prstGeom prst="rect">
            <a:avLst/>
          </a:prstGeom>
          <a:noFill/>
        </p:spPr>
        <p:txBody>
          <a:bodyPr wrap="none" rtlCol="0">
            <a:spAutoFit/>
          </a:bodyPr>
          <a:lstStyle/>
          <a:p>
            <a:r>
              <a:rPr lang="en-US" sz="1000" dirty="0">
                <a:solidFill>
                  <a:schemeClr val="bg1">
                    <a:alpha val="61794"/>
                  </a:schemeClr>
                </a:solidFill>
              </a:rPr>
              <a:t>Having trouble finding something…</a:t>
            </a:r>
          </a:p>
        </p:txBody>
      </p:sp>
      <p:pic>
        <p:nvPicPr>
          <p:cNvPr id="27" name="Graphic 26" descr="Hamburger Menu Icon with solid fill">
            <a:extLst>
              <a:ext uri="{FF2B5EF4-FFF2-40B4-BE49-F238E27FC236}">
                <a16:creationId xmlns:a16="http://schemas.microsoft.com/office/drawing/2014/main" id="{F5212D2A-A4AD-0044-DC8A-3F9B2AAC86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636762" y="154235"/>
            <a:ext cx="453623" cy="453623"/>
          </a:xfrm>
          <a:prstGeom prst="rect">
            <a:avLst/>
          </a:prstGeom>
        </p:spPr>
      </p:pic>
      <p:sp>
        <p:nvSpPr>
          <p:cNvPr id="28" name="Rectangle 27">
            <a:extLst>
              <a:ext uri="{FF2B5EF4-FFF2-40B4-BE49-F238E27FC236}">
                <a16:creationId xmlns:a16="http://schemas.microsoft.com/office/drawing/2014/main" id="{DDFF707C-2872-D7C2-A7D9-70755A933A27}"/>
              </a:ext>
            </a:extLst>
          </p:cNvPr>
          <p:cNvSpPr/>
          <p:nvPr/>
        </p:nvSpPr>
        <p:spPr>
          <a:xfrm>
            <a:off x="10383625" y="69768"/>
            <a:ext cx="1081658" cy="622558"/>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Create Account</a:t>
            </a:r>
          </a:p>
        </p:txBody>
      </p:sp>
      <p:grpSp>
        <p:nvGrpSpPr>
          <p:cNvPr id="17" name="Group 16">
            <a:extLst>
              <a:ext uri="{FF2B5EF4-FFF2-40B4-BE49-F238E27FC236}">
                <a16:creationId xmlns:a16="http://schemas.microsoft.com/office/drawing/2014/main" id="{86899BDF-FD92-96C6-909D-99E7CAE25C4B}"/>
              </a:ext>
            </a:extLst>
          </p:cNvPr>
          <p:cNvGrpSpPr/>
          <p:nvPr/>
        </p:nvGrpSpPr>
        <p:grpSpPr>
          <a:xfrm>
            <a:off x="27235" y="8736111"/>
            <a:ext cx="12188952" cy="2927766"/>
            <a:chOff x="-98567" y="17817689"/>
            <a:chExt cx="12188952" cy="2927766"/>
          </a:xfrm>
        </p:grpSpPr>
        <p:sp>
          <p:nvSpPr>
            <p:cNvPr id="32" name="Rectangle 31">
              <a:extLst>
                <a:ext uri="{FF2B5EF4-FFF2-40B4-BE49-F238E27FC236}">
                  <a16:creationId xmlns:a16="http://schemas.microsoft.com/office/drawing/2014/main" id="{6BB2BAFC-26DA-68CA-DB9F-6342482D3A2D}"/>
                </a:ext>
              </a:extLst>
            </p:cNvPr>
            <p:cNvSpPr/>
            <p:nvPr/>
          </p:nvSpPr>
          <p:spPr>
            <a:xfrm>
              <a:off x="-98567" y="17817689"/>
              <a:ext cx="12188952" cy="2927766"/>
            </a:xfrm>
            <a:prstGeom prst="rect">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3" name="Graphic 32" descr="Squiggle with solid fill">
              <a:extLst>
                <a:ext uri="{FF2B5EF4-FFF2-40B4-BE49-F238E27FC236}">
                  <a16:creationId xmlns:a16="http://schemas.microsoft.com/office/drawing/2014/main" id="{642BB6A2-930C-3E73-6168-CB3B9C4DE26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9470232">
              <a:off x="73232" y="18283993"/>
              <a:ext cx="1132659" cy="1132659"/>
            </a:xfrm>
            <a:prstGeom prst="rect">
              <a:avLst/>
            </a:prstGeom>
          </p:spPr>
        </p:pic>
        <p:pic>
          <p:nvPicPr>
            <p:cNvPr id="34" name="Graphic 33" descr="Marker with solid fill">
              <a:extLst>
                <a:ext uri="{FF2B5EF4-FFF2-40B4-BE49-F238E27FC236}">
                  <a16:creationId xmlns:a16="http://schemas.microsoft.com/office/drawing/2014/main" id="{50142B65-4C15-F49C-7946-639E9585DAC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80915" y="17912407"/>
              <a:ext cx="706916" cy="706916"/>
            </a:xfrm>
            <a:prstGeom prst="rect">
              <a:avLst/>
            </a:prstGeom>
          </p:spPr>
        </p:pic>
        <p:sp>
          <p:nvSpPr>
            <p:cNvPr id="35" name="TextBox 34">
              <a:extLst>
                <a:ext uri="{FF2B5EF4-FFF2-40B4-BE49-F238E27FC236}">
                  <a16:creationId xmlns:a16="http://schemas.microsoft.com/office/drawing/2014/main" id="{8C0C36AB-7804-E76E-EB36-48ABBA2F1D87}"/>
                </a:ext>
              </a:extLst>
            </p:cNvPr>
            <p:cNvSpPr txBox="1"/>
            <p:nvPr/>
          </p:nvSpPr>
          <p:spPr>
            <a:xfrm>
              <a:off x="101615" y="19463870"/>
              <a:ext cx="962874"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Address</a:t>
              </a:r>
            </a:p>
          </p:txBody>
        </p:sp>
        <p:sp>
          <p:nvSpPr>
            <p:cNvPr id="36" name="TextBox 35">
              <a:extLst>
                <a:ext uri="{FF2B5EF4-FFF2-40B4-BE49-F238E27FC236}">
                  <a16:creationId xmlns:a16="http://schemas.microsoft.com/office/drawing/2014/main" id="{496BC707-A456-A2E0-C5C9-913280014D86}"/>
                </a:ext>
              </a:extLst>
            </p:cNvPr>
            <p:cNvSpPr txBox="1"/>
            <p:nvPr/>
          </p:nvSpPr>
          <p:spPr>
            <a:xfrm>
              <a:off x="100140" y="19828399"/>
              <a:ext cx="2492340" cy="338554"/>
            </a:xfrm>
            <a:prstGeom prst="rect">
              <a:avLst/>
            </a:prstGeom>
            <a:noFill/>
          </p:spPr>
          <p:txBody>
            <a:bodyPr wrap="square" rtlCol="0">
              <a:spAutoFit/>
            </a:bodyPr>
            <a:lstStyle/>
            <a:p>
              <a:pPr>
                <a:spcAft>
                  <a:spcPts val="600"/>
                </a:spcAft>
              </a:pPr>
              <a:r>
                <a:rPr lang="en-US" sz="1600">
                  <a:solidFill>
                    <a:schemeClr val="tx1">
                      <a:lumMod val="65000"/>
                      <a:lumOff val="35000"/>
                    </a:schemeClr>
                  </a:solidFill>
                  <a:latin typeface=""/>
                </a:rPr>
                <a:t>Head Quarters Address</a:t>
              </a:r>
            </a:p>
          </p:txBody>
        </p:sp>
        <p:cxnSp>
          <p:nvCxnSpPr>
            <p:cNvPr id="37" name="Straight Connector 36">
              <a:extLst>
                <a:ext uri="{FF2B5EF4-FFF2-40B4-BE49-F238E27FC236}">
                  <a16:creationId xmlns:a16="http://schemas.microsoft.com/office/drawing/2014/main" id="{E050CE5E-4C67-4E25-5891-FBC86B706F6D}"/>
                </a:ext>
              </a:extLst>
            </p:cNvPr>
            <p:cNvCxnSpPr>
              <a:cxnSpLocks/>
            </p:cNvCxnSpPr>
            <p:nvPr/>
          </p:nvCxnSpPr>
          <p:spPr>
            <a:xfrm>
              <a:off x="2998709" y="18326100"/>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38" name="TextBox 37">
              <a:extLst>
                <a:ext uri="{FF2B5EF4-FFF2-40B4-BE49-F238E27FC236}">
                  <a16:creationId xmlns:a16="http://schemas.microsoft.com/office/drawing/2014/main" id="{F20F2767-7D1F-C152-A05F-B5476E51A7E1}"/>
                </a:ext>
              </a:extLst>
            </p:cNvPr>
            <p:cNvSpPr txBox="1"/>
            <p:nvPr/>
          </p:nvSpPr>
          <p:spPr>
            <a:xfrm>
              <a:off x="3446907" y="18368448"/>
              <a:ext cx="150174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Privacy Policy</a:t>
              </a:r>
            </a:p>
          </p:txBody>
        </p:sp>
        <p:sp>
          <p:nvSpPr>
            <p:cNvPr id="39" name="TextBox 38">
              <a:extLst>
                <a:ext uri="{FF2B5EF4-FFF2-40B4-BE49-F238E27FC236}">
                  <a16:creationId xmlns:a16="http://schemas.microsoft.com/office/drawing/2014/main" id="{43F8FFD5-467F-9DC3-9564-C69E202CA110}"/>
                </a:ext>
              </a:extLst>
            </p:cNvPr>
            <p:cNvSpPr txBox="1"/>
            <p:nvPr/>
          </p:nvSpPr>
          <p:spPr>
            <a:xfrm>
              <a:off x="3446907" y="18962700"/>
              <a:ext cx="21283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Environmental Policy</a:t>
              </a:r>
            </a:p>
          </p:txBody>
        </p:sp>
        <p:sp>
          <p:nvSpPr>
            <p:cNvPr id="40" name="TextBox 39">
              <a:extLst>
                <a:ext uri="{FF2B5EF4-FFF2-40B4-BE49-F238E27FC236}">
                  <a16:creationId xmlns:a16="http://schemas.microsoft.com/office/drawing/2014/main" id="{FA66E076-E49D-5136-51D5-6F7FCFD3B4A9}"/>
                </a:ext>
              </a:extLst>
            </p:cNvPr>
            <p:cNvSpPr txBox="1"/>
            <p:nvPr/>
          </p:nvSpPr>
          <p:spPr>
            <a:xfrm>
              <a:off x="3446907" y="19556951"/>
              <a:ext cx="1747392"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Customer Policy</a:t>
              </a:r>
            </a:p>
          </p:txBody>
        </p:sp>
        <p:cxnSp>
          <p:nvCxnSpPr>
            <p:cNvPr id="53" name="Straight Connector 52">
              <a:extLst>
                <a:ext uri="{FF2B5EF4-FFF2-40B4-BE49-F238E27FC236}">
                  <a16:creationId xmlns:a16="http://schemas.microsoft.com/office/drawing/2014/main" id="{E8E045C2-875E-D437-857F-51D1E88CFE97}"/>
                </a:ext>
              </a:extLst>
            </p:cNvPr>
            <p:cNvCxnSpPr>
              <a:cxnSpLocks/>
            </p:cNvCxnSpPr>
            <p:nvPr/>
          </p:nvCxnSpPr>
          <p:spPr>
            <a:xfrm>
              <a:off x="5928509" y="18368448"/>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sp>
          <p:nvSpPr>
            <p:cNvPr id="54" name="TextBox 53">
              <a:extLst>
                <a:ext uri="{FF2B5EF4-FFF2-40B4-BE49-F238E27FC236}">
                  <a16:creationId xmlns:a16="http://schemas.microsoft.com/office/drawing/2014/main" id="{4BD49BEC-1A09-D70B-EB6A-A4BAE9B8C99C}"/>
                </a:ext>
              </a:extLst>
            </p:cNvPr>
            <p:cNvSpPr txBox="1"/>
            <p:nvPr/>
          </p:nvSpPr>
          <p:spPr>
            <a:xfrm>
              <a:off x="7087539" y="18450046"/>
              <a:ext cx="2085491" cy="338554"/>
            </a:xfrm>
            <a:prstGeom prst="rect">
              <a:avLst/>
            </a:prstGeom>
            <a:noFill/>
          </p:spPr>
          <p:txBody>
            <a:bodyPr wrap="square" rtlCol="0">
              <a:spAutoFit/>
            </a:bodyPr>
            <a:lstStyle/>
            <a:p>
              <a:pPr>
                <a:spcAft>
                  <a:spcPts val="600"/>
                </a:spcAft>
              </a:pPr>
              <a:r>
                <a:rPr lang="en-US" sz="1600" u="sng">
                  <a:solidFill>
                    <a:schemeClr val="tx1">
                      <a:lumMod val="65000"/>
                      <a:lumOff val="35000"/>
                    </a:schemeClr>
                  </a:solidFill>
                  <a:latin typeface=""/>
                </a:rPr>
                <a:t>Like what you see?</a:t>
              </a:r>
            </a:p>
          </p:txBody>
        </p:sp>
        <p:sp>
          <p:nvSpPr>
            <p:cNvPr id="55" name="TextBox 54">
              <a:extLst>
                <a:ext uri="{FF2B5EF4-FFF2-40B4-BE49-F238E27FC236}">
                  <a16:creationId xmlns:a16="http://schemas.microsoft.com/office/drawing/2014/main" id="{2EB5E252-7F40-6439-5FD7-D34F9C03AE6F}"/>
                </a:ext>
              </a:extLst>
            </p:cNvPr>
            <p:cNvSpPr txBox="1"/>
            <p:nvPr/>
          </p:nvSpPr>
          <p:spPr>
            <a:xfrm>
              <a:off x="6592882" y="18841583"/>
              <a:ext cx="3113618" cy="1077218"/>
            </a:xfrm>
            <a:prstGeom prst="rect">
              <a:avLst/>
            </a:prstGeom>
            <a:noFill/>
          </p:spPr>
          <p:txBody>
            <a:bodyPr wrap="square" rtlCol="0">
              <a:spAutoFit/>
            </a:bodyPr>
            <a:lstStyle/>
            <a:p>
              <a:pPr algn="just"/>
              <a:r>
                <a:rPr lang="en-GB" sz="1600">
                  <a:solidFill>
                    <a:schemeClr val="tx1">
                      <a:lumMod val="65000"/>
                      <a:lumOff val="35000"/>
                    </a:schemeClr>
                  </a:solidFill>
                  <a:latin typeface=""/>
                </a:rPr>
                <a:t>Sections should clearly be separated by lines or page breaks followed by relevant headings</a:t>
              </a:r>
              <a:endParaRPr lang="en-US" sz="1600">
                <a:solidFill>
                  <a:schemeClr val="tx1">
                    <a:lumMod val="65000"/>
                    <a:lumOff val="35000"/>
                  </a:schemeClr>
                </a:solidFill>
                <a:latin typeface=""/>
              </a:endParaRPr>
            </a:p>
          </p:txBody>
        </p:sp>
        <p:cxnSp>
          <p:nvCxnSpPr>
            <p:cNvPr id="56" name="Straight Connector 55">
              <a:extLst>
                <a:ext uri="{FF2B5EF4-FFF2-40B4-BE49-F238E27FC236}">
                  <a16:creationId xmlns:a16="http://schemas.microsoft.com/office/drawing/2014/main" id="{9B0D5930-718A-3379-B36D-BE8AFCE3C524}"/>
                </a:ext>
              </a:extLst>
            </p:cNvPr>
            <p:cNvCxnSpPr>
              <a:cxnSpLocks/>
            </p:cNvCxnSpPr>
            <p:nvPr/>
          </p:nvCxnSpPr>
          <p:spPr>
            <a:xfrm>
              <a:off x="10196666" y="18367996"/>
              <a:ext cx="0" cy="1708155"/>
            </a:xfrm>
            <a:prstGeom prst="line">
              <a:avLst/>
            </a:prstGeom>
            <a:ln>
              <a:solidFill>
                <a:schemeClr val="bg1"/>
              </a:solidFill>
            </a:ln>
          </p:spPr>
          <p:style>
            <a:lnRef idx="3">
              <a:schemeClr val="dk1"/>
            </a:lnRef>
            <a:fillRef idx="0">
              <a:schemeClr val="dk1"/>
            </a:fillRef>
            <a:effectRef idx="2">
              <a:schemeClr val="dk1"/>
            </a:effectRef>
            <a:fontRef idx="minor">
              <a:schemeClr val="tx1"/>
            </a:fontRef>
          </p:style>
        </p:cxnSp>
      </p:grpSp>
      <p:sp>
        <p:nvSpPr>
          <p:cNvPr id="2" name="TextBox 1">
            <a:extLst>
              <a:ext uri="{FF2B5EF4-FFF2-40B4-BE49-F238E27FC236}">
                <a16:creationId xmlns:a16="http://schemas.microsoft.com/office/drawing/2014/main" id="{93D00AA6-FF78-51B8-EE1C-9F300C2AE615}"/>
              </a:ext>
            </a:extLst>
          </p:cNvPr>
          <p:cNvSpPr txBox="1"/>
          <p:nvPr/>
        </p:nvSpPr>
        <p:spPr>
          <a:xfrm>
            <a:off x="2385696" y="1825212"/>
            <a:ext cx="8430041" cy="1446550"/>
          </a:xfrm>
          <a:prstGeom prst="rect">
            <a:avLst/>
          </a:prstGeom>
          <a:noFill/>
        </p:spPr>
        <p:txBody>
          <a:bodyPr wrap="square" rtlCol="0">
            <a:spAutoFit/>
          </a:bodyPr>
          <a:lstStyle/>
          <a:p>
            <a:r>
              <a:rPr lang="en-GB" sz="8800" dirty="0">
                <a:solidFill>
                  <a:schemeClr val="bg1"/>
                </a:solidFill>
              </a:rPr>
              <a:t>Con</a:t>
            </a:r>
            <a:r>
              <a:rPr lang="en-GB" sz="8800" dirty="0">
                <a:solidFill>
                  <a:srgbClr val="FFC000"/>
                </a:solidFill>
              </a:rPr>
              <a:t>gra</a:t>
            </a:r>
            <a:r>
              <a:rPr lang="en-GB" sz="8800" dirty="0">
                <a:solidFill>
                  <a:schemeClr val="bg1"/>
                </a:solidFill>
              </a:rPr>
              <a:t>tulations</a:t>
            </a:r>
            <a:r>
              <a:rPr lang="en-GB" sz="8800" dirty="0">
                <a:solidFill>
                  <a:srgbClr val="92D050"/>
                </a:solidFill>
              </a:rPr>
              <a:t>.</a:t>
            </a:r>
          </a:p>
        </p:txBody>
      </p:sp>
      <p:sp>
        <p:nvSpPr>
          <p:cNvPr id="3" name="TextBox 2">
            <a:extLst>
              <a:ext uri="{FF2B5EF4-FFF2-40B4-BE49-F238E27FC236}">
                <a16:creationId xmlns:a16="http://schemas.microsoft.com/office/drawing/2014/main" id="{72258757-8327-C748-DB62-8EAAF2A4034E}"/>
              </a:ext>
            </a:extLst>
          </p:cNvPr>
          <p:cNvSpPr txBox="1"/>
          <p:nvPr/>
        </p:nvSpPr>
        <p:spPr>
          <a:xfrm>
            <a:off x="1972265" y="3584655"/>
            <a:ext cx="8982898" cy="2246769"/>
          </a:xfrm>
          <a:prstGeom prst="rect">
            <a:avLst/>
          </a:prstGeom>
          <a:noFill/>
        </p:spPr>
        <p:txBody>
          <a:bodyPr wrap="square" rtlCol="0">
            <a:spAutoFit/>
          </a:bodyPr>
          <a:lstStyle/>
          <a:p>
            <a:pPr algn="ctr"/>
            <a:r>
              <a:rPr lang="en-GB" sz="2800" dirty="0">
                <a:solidFill>
                  <a:schemeClr val="bg1"/>
                </a:solidFill>
              </a:rPr>
              <a:t>Your </a:t>
            </a:r>
            <a:r>
              <a:rPr lang="en-GB" sz="2800" dirty="0">
                <a:solidFill>
                  <a:srgbClr val="92D050"/>
                </a:solidFill>
              </a:rPr>
              <a:t>Ticket Purchase was </a:t>
            </a:r>
            <a:r>
              <a:rPr lang="en-GB" sz="2800" dirty="0">
                <a:solidFill>
                  <a:schemeClr val="bg1"/>
                </a:solidFill>
              </a:rPr>
              <a:t>successful.</a:t>
            </a:r>
          </a:p>
          <a:p>
            <a:pPr algn="ctr"/>
            <a:r>
              <a:rPr lang="en-GB" sz="2800" dirty="0">
                <a:solidFill>
                  <a:schemeClr val="bg1"/>
                </a:solidFill>
              </a:rPr>
              <a:t>Below is your </a:t>
            </a:r>
            <a:r>
              <a:rPr lang="en-GB" sz="2800" dirty="0">
                <a:solidFill>
                  <a:srgbClr val="FFC000"/>
                </a:solidFill>
              </a:rPr>
              <a:t>reference number </a:t>
            </a:r>
            <a:r>
              <a:rPr lang="en-GB" sz="2800" dirty="0">
                <a:solidFill>
                  <a:schemeClr val="bg1"/>
                </a:solidFill>
              </a:rPr>
              <a:t>for the ticket booking. You can always find this in your profile management Tab if you have an RZA account. See verification email for further details about cancellations and more.</a:t>
            </a:r>
          </a:p>
        </p:txBody>
      </p:sp>
      <p:sp>
        <p:nvSpPr>
          <p:cNvPr id="4" name="Rounded Rectangle 96">
            <a:extLst>
              <a:ext uri="{FF2B5EF4-FFF2-40B4-BE49-F238E27FC236}">
                <a16:creationId xmlns:a16="http://schemas.microsoft.com/office/drawing/2014/main" id="{7DD6201A-7270-3F15-15EB-34237947EE2E}"/>
              </a:ext>
            </a:extLst>
          </p:cNvPr>
          <p:cNvSpPr/>
          <p:nvPr/>
        </p:nvSpPr>
        <p:spPr>
          <a:xfrm>
            <a:off x="3653457" y="6454971"/>
            <a:ext cx="5758783" cy="1228960"/>
          </a:xfrm>
          <a:prstGeom prst="roundRect">
            <a:avLst>
              <a:gd name="adj" fmla="val 0"/>
            </a:avLst>
          </a:prstGeom>
          <a:solidFill>
            <a:srgbClr val="92D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#79026-992-2025MKO</a:t>
            </a:r>
          </a:p>
        </p:txBody>
      </p:sp>
      <p:grpSp>
        <p:nvGrpSpPr>
          <p:cNvPr id="5" name="Group 4">
            <a:extLst>
              <a:ext uri="{FF2B5EF4-FFF2-40B4-BE49-F238E27FC236}">
                <a16:creationId xmlns:a16="http://schemas.microsoft.com/office/drawing/2014/main" id="{0E67F1A1-292C-7916-52BB-933BDC80434C}"/>
              </a:ext>
            </a:extLst>
          </p:cNvPr>
          <p:cNvGrpSpPr/>
          <p:nvPr/>
        </p:nvGrpSpPr>
        <p:grpSpPr>
          <a:xfrm>
            <a:off x="12239993" y="-61401"/>
            <a:ext cx="2789278" cy="7643762"/>
            <a:chOff x="13477603" y="1268910"/>
            <a:chExt cx="2789278" cy="7643762"/>
          </a:xfrm>
        </p:grpSpPr>
        <p:sp>
          <p:nvSpPr>
            <p:cNvPr id="6" name="Rectangle 5">
              <a:extLst>
                <a:ext uri="{FF2B5EF4-FFF2-40B4-BE49-F238E27FC236}">
                  <a16:creationId xmlns:a16="http://schemas.microsoft.com/office/drawing/2014/main" id="{95DC241C-40E4-592C-3141-159C94C2030B}"/>
                </a:ext>
              </a:extLst>
            </p:cNvPr>
            <p:cNvSpPr/>
            <p:nvPr/>
          </p:nvSpPr>
          <p:spPr>
            <a:xfrm>
              <a:off x="13477603" y="1327290"/>
              <a:ext cx="2789278" cy="7585382"/>
            </a:xfrm>
            <a:prstGeom prst="rect">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t> </a:t>
              </a:r>
            </a:p>
          </p:txBody>
        </p:sp>
        <p:sp>
          <p:nvSpPr>
            <p:cNvPr id="57" name="Rectangle 56">
              <a:extLst>
                <a:ext uri="{FF2B5EF4-FFF2-40B4-BE49-F238E27FC236}">
                  <a16:creationId xmlns:a16="http://schemas.microsoft.com/office/drawing/2014/main" id="{DA108603-1A11-6470-6F7E-E8EFBCAE786B}"/>
                </a:ext>
              </a:extLst>
            </p:cNvPr>
            <p:cNvSpPr/>
            <p:nvPr/>
          </p:nvSpPr>
          <p:spPr>
            <a:xfrm>
              <a:off x="13992343" y="2001740"/>
              <a:ext cx="1759797" cy="7252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rPr>
                <a:t>Home</a:t>
              </a:r>
            </a:p>
          </p:txBody>
        </p:sp>
        <p:sp>
          <p:nvSpPr>
            <p:cNvPr id="58" name="Rounded Rectangle 11">
              <a:extLst>
                <a:ext uri="{FF2B5EF4-FFF2-40B4-BE49-F238E27FC236}">
                  <a16:creationId xmlns:a16="http://schemas.microsoft.com/office/drawing/2014/main" id="{765D8201-229C-1DC5-DEA3-3B3F196DEC09}"/>
                </a:ext>
              </a:extLst>
            </p:cNvPr>
            <p:cNvSpPr/>
            <p:nvPr/>
          </p:nvSpPr>
          <p:spPr>
            <a:xfrm>
              <a:off x="14110141" y="2497037"/>
              <a:ext cx="1007154" cy="565877"/>
            </a:xfrm>
            <a:prstGeom prst="roundRect">
              <a:avLst>
                <a:gd name="adj" fmla="val 0"/>
              </a:avLst>
            </a:prstGeom>
            <a:no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35E3DE76-B1F0-0579-FD7F-01BF70A47A20}"/>
                </a:ext>
              </a:extLst>
            </p:cNvPr>
            <p:cNvSpPr txBox="1"/>
            <p:nvPr/>
          </p:nvSpPr>
          <p:spPr>
            <a:xfrm>
              <a:off x="13716617" y="5958843"/>
              <a:ext cx="778655" cy="369332"/>
            </a:xfrm>
            <a:prstGeom prst="rect">
              <a:avLst/>
            </a:prstGeom>
            <a:noFill/>
          </p:spPr>
          <p:txBody>
            <a:bodyPr wrap="square" rtlCol="0">
              <a:spAutoFit/>
            </a:bodyPr>
            <a:lstStyle/>
            <a:p>
              <a:pPr algn="just"/>
              <a:r>
                <a:rPr lang="en-US" u="sng"/>
                <a:t>Login</a:t>
              </a:r>
            </a:p>
          </p:txBody>
        </p:sp>
        <p:sp>
          <p:nvSpPr>
            <p:cNvPr id="60" name="TextBox 59">
              <a:extLst>
                <a:ext uri="{FF2B5EF4-FFF2-40B4-BE49-F238E27FC236}">
                  <a16:creationId xmlns:a16="http://schemas.microsoft.com/office/drawing/2014/main" id="{577A275A-B936-353F-8F00-20D9D3778DEF}"/>
                </a:ext>
              </a:extLst>
            </p:cNvPr>
            <p:cNvSpPr txBox="1"/>
            <p:nvPr/>
          </p:nvSpPr>
          <p:spPr>
            <a:xfrm>
              <a:off x="13716617" y="5238132"/>
              <a:ext cx="2042491" cy="369332"/>
            </a:xfrm>
            <a:prstGeom prst="rect">
              <a:avLst/>
            </a:prstGeom>
            <a:noFill/>
          </p:spPr>
          <p:txBody>
            <a:bodyPr wrap="square" rtlCol="0">
              <a:spAutoFit/>
            </a:bodyPr>
            <a:lstStyle/>
            <a:p>
              <a:pPr algn="just"/>
              <a:r>
                <a:rPr lang="en-US" u="sng"/>
                <a:t>Create an account</a:t>
              </a:r>
            </a:p>
          </p:txBody>
        </p:sp>
        <p:sp>
          <p:nvSpPr>
            <p:cNvPr id="61" name="TextBox 60">
              <a:extLst>
                <a:ext uri="{FF2B5EF4-FFF2-40B4-BE49-F238E27FC236}">
                  <a16:creationId xmlns:a16="http://schemas.microsoft.com/office/drawing/2014/main" id="{9B6547CA-7E79-6E97-9AFB-E12AD58593DB}"/>
                </a:ext>
              </a:extLst>
            </p:cNvPr>
            <p:cNvSpPr txBox="1"/>
            <p:nvPr/>
          </p:nvSpPr>
          <p:spPr>
            <a:xfrm>
              <a:off x="13716617" y="3075999"/>
              <a:ext cx="2096015" cy="369332"/>
            </a:xfrm>
            <a:prstGeom prst="rect">
              <a:avLst/>
            </a:prstGeom>
            <a:noFill/>
          </p:spPr>
          <p:txBody>
            <a:bodyPr wrap="square" rtlCol="0">
              <a:spAutoFit/>
            </a:bodyPr>
            <a:lstStyle/>
            <a:p>
              <a:pPr algn="just"/>
              <a:r>
                <a:rPr lang="en-US" u="sng"/>
                <a:t>Book a safari Ticket</a:t>
              </a:r>
            </a:p>
          </p:txBody>
        </p:sp>
        <p:sp>
          <p:nvSpPr>
            <p:cNvPr id="62" name="TextBox 61">
              <a:extLst>
                <a:ext uri="{FF2B5EF4-FFF2-40B4-BE49-F238E27FC236}">
                  <a16:creationId xmlns:a16="http://schemas.microsoft.com/office/drawing/2014/main" id="{A7AB812B-278F-912C-ED53-2E24A2B53190}"/>
                </a:ext>
              </a:extLst>
            </p:cNvPr>
            <p:cNvSpPr txBox="1"/>
            <p:nvPr/>
          </p:nvSpPr>
          <p:spPr>
            <a:xfrm>
              <a:off x="13716617" y="3796710"/>
              <a:ext cx="2303977" cy="369332"/>
            </a:xfrm>
            <a:prstGeom prst="rect">
              <a:avLst/>
            </a:prstGeom>
            <a:noFill/>
          </p:spPr>
          <p:txBody>
            <a:bodyPr wrap="square" rtlCol="0">
              <a:spAutoFit/>
            </a:bodyPr>
            <a:lstStyle/>
            <a:p>
              <a:pPr algn="just"/>
              <a:r>
                <a:rPr lang="en-US" u="sng"/>
                <a:t>Book a Night in Hotel</a:t>
              </a:r>
            </a:p>
          </p:txBody>
        </p:sp>
        <p:sp>
          <p:nvSpPr>
            <p:cNvPr id="63" name="TextBox 62">
              <a:extLst>
                <a:ext uri="{FF2B5EF4-FFF2-40B4-BE49-F238E27FC236}">
                  <a16:creationId xmlns:a16="http://schemas.microsoft.com/office/drawing/2014/main" id="{5807699A-3969-1512-4FC3-179324ABA59D}"/>
                </a:ext>
              </a:extLst>
            </p:cNvPr>
            <p:cNvSpPr txBox="1"/>
            <p:nvPr/>
          </p:nvSpPr>
          <p:spPr>
            <a:xfrm>
              <a:off x="13716617" y="6679554"/>
              <a:ext cx="2511937" cy="369332"/>
            </a:xfrm>
            <a:prstGeom prst="rect">
              <a:avLst/>
            </a:prstGeom>
            <a:noFill/>
          </p:spPr>
          <p:txBody>
            <a:bodyPr wrap="square" rtlCol="0">
              <a:spAutoFit/>
            </a:bodyPr>
            <a:lstStyle/>
            <a:p>
              <a:pPr algn="just"/>
              <a:r>
                <a:rPr lang="en-US" u="sng"/>
                <a:t>Accessibility Settings</a:t>
              </a:r>
            </a:p>
          </p:txBody>
        </p:sp>
        <p:sp>
          <p:nvSpPr>
            <p:cNvPr id="64" name="TextBox 63">
              <a:extLst>
                <a:ext uri="{FF2B5EF4-FFF2-40B4-BE49-F238E27FC236}">
                  <a16:creationId xmlns:a16="http://schemas.microsoft.com/office/drawing/2014/main" id="{B14EDC1B-C27F-9E28-8191-58AC43C791B7}"/>
                </a:ext>
              </a:extLst>
            </p:cNvPr>
            <p:cNvSpPr txBox="1"/>
            <p:nvPr/>
          </p:nvSpPr>
          <p:spPr>
            <a:xfrm>
              <a:off x="13716617" y="7400265"/>
              <a:ext cx="2511937" cy="369332"/>
            </a:xfrm>
            <a:prstGeom prst="rect">
              <a:avLst/>
            </a:prstGeom>
            <a:noFill/>
          </p:spPr>
          <p:txBody>
            <a:bodyPr wrap="square" rtlCol="0">
              <a:spAutoFit/>
            </a:bodyPr>
            <a:lstStyle/>
            <a:p>
              <a:pPr algn="just"/>
              <a:r>
                <a:rPr lang="en-US" u="sng"/>
                <a:t>All Legal: About RZA</a:t>
              </a:r>
            </a:p>
          </p:txBody>
        </p:sp>
        <p:sp>
          <p:nvSpPr>
            <p:cNvPr id="65" name="TextBox 64">
              <a:extLst>
                <a:ext uri="{FF2B5EF4-FFF2-40B4-BE49-F238E27FC236}">
                  <a16:creationId xmlns:a16="http://schemas.microsoft.com/office/drawing/2014/main" id="{430512C3-5757-F90B-39A6-5BA644F2185C}"/>
                </a:ext>
              </a:extLst>
            </p:cNvPr>
            <p:cNvSpPr txBox="1"/>
            <p:nvPr/>
          </p:nvSpPr>
          <p:spPr>
            <a:xfrm>
              <a:off x="13716617" y="4517421"/>
              <a:ext cx="2429071" cy="369332"/>
            </a:xfrm>
            <a:prstGeom prst="rect">
              <a:avLst/>
            </a:prstGeom>
            <a:noFill/>
          </p:spPr>
          <p:txBody>
            <a:bodyPr wrap="square" rtlCol="0">
              <a:spAutoFit/>
            </a:bodyPr>
            <a:lstStyle/>
            <a:p>
              <a:pPr algn="just"/>
              <a:r>
                <a:rPr lang="en-US" u="sng"/>
                <a:t>Terms and Conditions</a:t>
              </a:r>
            </a:p>
          </p:txBody>
        </p:sp>
        <p:sp>
          <p:nvSpPr>
            <p:cNvPr id="66" name="TextBox 65">
              <a:extLst>
                <a:ext uri="{FF2B5EF4-FFF2-40B4-BE49-F238E27FC236}">
                  <a16:creationId xmlns:a16="http://schemas.microsoft.com/office/drawing/2014/main" id="{307D4179-D141-E667-2E7B-B800F5BAA2CB}"/>
                </a:ext>
              </a:extLst>
            </p:cNvPr>
            <p:cNvSpPr txBox="1"/>
            <p:nvPr/>
          </p:nvSpPr>
          <p:spPr>
            <a:xfrm>
              <a:off x="13716617" y="8120975"/>
              <a:ext cx="2511937" cy="369332"/>
            </a:xfrm>
            <a:prstGeom prst="rect">
              <a:avLst/>
            </a:prstGeom>
            <a:noFill/>
          </p:spPr>
          <p:txBody>
            <a:bodyPr wrap="square" rtlCol="0">
              <a:spAutoFit/>
            </a:bodyPr>
            <a:lstStyle/>
            <a:p>
              <a:pPr algn="just"/>
              <a:r>
                <a:rPr lang="en-US" u="sng" dirty="0"/>
                <a:t>Report an Issue</a:t>
              </a:r>
            </a:p>
          </p:txBody>
        </p:sp>
        <p:sp>
          <p:nvSpPr>
            <p:cNvPr id="67" name="TextBox 66">
              <a:extLst>
                <a:ext uri="{FF2B5EF4-FFF2-40B4-BE49-F238E27FC236}">
                  <a16:creationId xmlns:a16="http://schemas.microsoft.com/office/drawing/2014/main" id="{5FEC6C9C-48CB-57E9-001A-F59534B4CFF4}"/>
                </a:ext>
              </a:extLst>
            </p:cNvPr>
            <p:cNvSpPr txBox="1"/>
            <p:nvPr/>
          </p:nvSpPr>
          <p:spPr>
            <a:xfrm>
              <a:off x="13477603" y="1268910"/>
              <a:ext cx="445171" cy="523220"/>
            </a:xfrm>
            <a:prstGeom prst="rect">
              <a:avLst/>
            </a:prstGeom>
            <a:noFill/>
          </p:spPr>
          <p:txBody>
            <a:bodyPr wrap="square" rtlCol="0">
              <a:spAutoFit/>
            </a:bodyPr>
            <a:lstStyle/>
            <a:p>
              <a:r>
                <a:rPr lang="en-US" sz="2800">
                  <a:solidFill>
                    <a:schemeClr val="bg1"/>
                  </a:solidFill>
                </a:rPr>
                <a:t>ｘ</a:t>
              </a:r>
            </a:p>
          </p:txBody>
        </p:sp>
      </p:grpSp>
      <p:pic>
        <p:nvPicPr>
          <p:cNvPr id="10" name="Graphic 9">
            <a:extLst>
              <a:ext uri="{FF2B5EF4-FFF2-40B4-BE49-F238E27FC236}">
                <a16:creationId xmlns:a16="http://schemas.microsoft.com/office/drawing/2014/main" id="{E1F29B41-123F-5B57-BB4F-9D7D0A7ECD8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645988" y="11085375"/>
            <a:ext cx="594005" cy="594005"/>
          </a:xfrm>
          <a:prstGeom prst="rect">
            <a:avLst/>
          </a:prstGeom>
        </p:spPr>
      </p:pic>
    </p:spTree>
    <p:extLst>
      <p:ext uri="{BB962C8B-B14F-4D97-AF65-F5344CB8AC3E}">
        <p14:creationId xmlns:p14="http://schemas.microsoft.com/office/powerpoint/2010/main" val="68145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7335</TotalTime>
  <Words>2944</Words>
  <Application>Microsoft Office PowerPoint</Application>
  <PresentationFormat>Widescreen</PresentationFormat>
  <Paragraphs>771</Paragraphs>
  <Slides>23</Slides>
  <Notes>20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Juniour Nyika</dc:creator>
  <cp:lastModifiedBy>Martin Juniour Nyika</cp:lastModifiedBy>
  <cp:revision>18</cp:revision>
  <dcterms:created xsi:type="dcterms:W3CDTF">2025-11-04T09:33:41Z</dcterms:created>
  <dcterms:modified xsi:type="dcterms:W3CDTF">2026-01-05T09:58:55Z</dcterms:modified>
</cp:coreProperties>
</file>